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3.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4.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5.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6.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7.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8.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9.xml" ContentType="application/vnd.openxmlformats-officedocument.presentationml.notesSlide+xml"/>
  <Override PartName="/ppt/tags/tag57.xml" ContentType="application/vnd.openxmlformats-officedocument.presentationml.tags+xml"/>
  <Override PartName="/ppt/notesSlides/notesSlide10.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11.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12.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13.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3"/>
  </p:sldMasterIdLst>
  <p:notesMasterIdLst>
    <p:notesMasterId r:id="rId48"/>
  </p:notesMasterIdLst>
  <p:sldIdLst>
    <p:sldId id="321" r:id="rId34"/>
    <p:sldId id="306" r:id="rId35"/>
    <p:sldId id="308" r:id="rId36"/>
    <p:sldId id="295" r:id="rId37"/>
    <p:sldId id="311" r:id="rId38"/>
    <p:sldId id="314" r:id="rId39"/>
    <p:sldId id="320" r:id="rId40"/>
    <p:sldId id="310" r:id="rId41"/>
    <p:sldId id="300" r:id="rId42"/>
    <p:sldId id="301" r:id="rId43"/>
    <p:sldId id="302" r:id="rId44"/>
    <p:sldId id="303" r:id="rId45"/>
    <p:sldId id="304" r:id="rId46"/>
    <p:sldId id="322"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FFD04F"/>
    <a:srgbClr val="FAB460"/>
    <a:srgbClr val="FFFF00"/>
    <a:srgbClr val="F7941D"/>
    <a:srgbClr val="FFDA8B"/>
    <a:srgbClr val="6D6E71"/>
    <a:srgbClr val="6DCF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652" autoAdjust="0"/>
    <p:restoredTop sz="80893" autoAdjust="0"/>
  </p:normalViewPr>
  <p:slideViewPr>
    <p:cSldViewPr>
      <p:cViewPr>
        <p:scale>
          <a:sx n="120" d="100"/>
          <a:sy n="120" d="100"/>
        </p:scale>
        <p:origin x="1176" y="150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customXml" Target="../customXml/item26.xml"/><Relationship Id="rId39" Type="http://schemas.openxmlformats.org/officeDocument/2006/relationships/slide" Target="slides/slide6.xml"/><Relationship Id="rId3" Type="http://schemas.openxmlformats.org/officeDocument/2006/relationships/customXml" Target="../customXml/item3.xml"/><Relationship Id="rId21" Type="http://schemas.openxmlformats.org/officeDocument/2006/relationships/customXml" Target="../customXml/item21.xml"/><Relationship Id="rId34" Type="http://schemas.openxmlformats.org/officeDocument/2006/relationships/slide" Target="slides/slide1.xml"/><Relationship Id="rId42" Type="http://schemas.openxmlformats.org/officeDocument/2006/relationships/slide" Target="slides/slide9.xml"/><Relationship Id="rId47" Type="http://schemas.openxmlformats.org/officeDocument/2006/relationships/slide" Target="slides/slide14.xml"/><Relationship Id="rId50" Type="http://schemas.openxmlformats.org/officeDocument/2006/relationships/viewProps" Target="viewProps.xml"/><Relationship Id="rId7" Type="http://schemas.openxmlformats.org/officeDocument/2006/relationships/customXml" Target="../customXml/item7.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slideMaster" Target="slideMasters/slideMaster1.xml"/><Relationship Id="rId38" Type="http://schemas.openxmlformats.org/officeDocument/2006/relationships/slide" Target="slides/slide5.xml"/><Relationship Id="rId46"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customXml" Target="../customXml/item16.xml"/><Relationship Id="rId20" Type="http://schemas.openxmlformats.org/officeDocument/2006/relationships/customXml" Target="../customXml/item20.xml"/><Relationship Id="rId29" Type="http://schemas.openxmlformats.org/officeDocument/2006/relationships/customXml" Target="../customXml/item29.xml"/><Relationship Id="rId41" Type="http://schemas.openxmlformats.org/officeDocument/2006/relationships/slide" Target="slides/slide8.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customXml" Target="../customXml/item32.xml"/><Relationship Id="rId37" Type="http://schemas.openxmlformats.org/officeDocument/2006/relationships/slide" Target="slides/slide4.xml"/><Relationship Id="rId40" Type="http://schemas.openxmlformats.org/officeDocument/2006/relationships/slide" Target="slides/slide7.xml"/><Relationship Id="rId45" Type="http://schemas.openxmlformats.org/officeDocument/2006/relationships/slide" Target="slides/slide12.xml"/><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slide" Target="slides/slide3.xml"/><Relationship Id="rId49" Type="http://schemas.openxmlformats.org/officeDocument/2006/relationships/presProps" Target="presProps.xml"/><Relationship Id="rId10" Type="http://schemas.openxmlformats.org/officeDocument/2006/relationships/customXml" Target="../customXml/item10.xml"/><Relationship Id="rId19" Type="http://schemas.openxmlformats.org/officeDocument/2006/relationships/customXml" Target="../customXml/item19.xml"/><Relationship Id="rId31" Type="http://schemas.openxmlformats.org/officeDocument/2006/relationships/customXml" Target="../customXml/item31.xml"/><Relationship Id="rId44" Type="http://schemas.openxmlformats.org/officeDocument/2006/relationships/slide" Target="slides/slide11.xml"/><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customXml" Target="../customXml/item30.xml"/><Relationship Id="rId35" Type="http://schemas.openxmlformats.org/officeDocument/2006/relationships/slide" Target="slides/slide2.xml"/><Relationship Id="rId43" Type="http://schemas.openxmlformats.org/officeDocument/2006/relationships/slide" Target="slides/slide10.xml"/><Relationship Id="rId48" Type="http://schemas.openxmlformats.org/officeDocument/2006/relationships/notesMaster" Target="notesMasters/notesMaster1.xml"/><Relationship Id="rId8" Type="http://schemas.openxmlformats.org/officeDocument/2006/relationships/customXml" Target="../customXml/item8.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FDE360-A3D7-4F84-8CD5-588934B3781E}" type="datetimeFigureOut">
              <a:rPr lang="en-US" smtClean="0"/>
              <a:t>8/12/2016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0038AA-82B0-4909-9A28-C69A7F46D5D6}" type="slidenum">
              <a:rPr lang="en-US" smtClean="0"/>
              <a:t>‹#›</a:t>
            </a:fld>
            <a:endParaRPr lang="en-US" dirty="0"/>
          </a:p>
        </p:txBody>
      </p:sp>
    </p:spTree>
    <p:extLst>
      <p:ext uri="{BB962C8B-B14F-4D97-AF65-F5344CB8AC3E}">
        <p14:creationId xmlns:p14="http://schemas.microsoft.com/office/powerpoint/2010/main" val="2497819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Tutor.com through your library is designed</a:t>
            </a:r>
            <a:r>
              <a:rPr lang="en-US" sz="1200" kern="1200" baseline="0" dirty="0" smtClean="0">
                <a:solidFill>
                  <a:schemeClr val="tx1"/>
                </a:solidFill>
                <a:latin typeface="+mn-lt"/>
                <a:ea typeface="+mn-ea"/>
                <a:cs typeface="+mn-cs"/>
              </a:rPr>
              <a:t> so that students of all ages can get their schoolwork done and get back to life!</a:t>
            </a:r>
            <a:endParaRPr lang="en-US" dirty="0"/>
          </a:p>
        </p:txBody>
      </p:sp>
      <p:sp>
        <p:nvSpPr>
          <p:cNvPr id="4" name="Slide Number Placeholder 3"/>
          <p:cNvSpPr>
            <a:spLocks noGrp="1"/>
          </p:cNvSpPr>
          <p:nvPr>
            <p:ph type="sldNum" sz="quarter" idx="10"/>
          </p:nvPr>
        </p:nvSpPr>
        <p:spPr/>
        <p:txBody>
          <a:bodyPr/>
          <a:lstStyle/>
          <a:p>
            <a:fld id="{904FAC95-1FDF-425C-9644-5D545B4CD725}" type="slidenum">
              <a:rPr lang="en-US" smtClean="0"/>
              <a:t>1</a:t>
            </a:fld>
            <a:endParaRPr lang="en-US" dirty="0"/>
          </a:p>
        </p:txBody>
      </p:sp>
    </p:spTree>
    <p:extLst>
      <p:ext uri="{BB962C8B-B14F-4D97-AF65-F5344CB8AC3E}">
        <p14:creationId xmlns:p14="http://schemas.microsoft.com/office/powerpoint/2010/main" val="1687650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 tutors can</a:t>
            </a:r>
            <a:r>
              <a:rPr lang="en-US" baseline="0" dirty="0" smtClean="0"/>
              <a:t> even share web resources with you in the classroom. They’ll show you reliable resources to use for your assignments, teach you how to find good resources or even share additional practice problems with you.</a:t>
            </a:r>
          </a:p>
          <a:p>
            <a:endParaRPr lang="en-US" dirty="0"/>
          </a:p>
        </p:txBody>
      </p:sp>
      <p:sp>
        <p:nvSpPr>
          <p:cNvPr id="4" name="Slide Number Placeholder 3"/>
          <p:cNvSpPr>
            <a:spLocks noGrp="1"/>
          </p:cNvSpPr>
          <p:nvPr>
            <p:ph type="sldNum" sz="quarter" idx="10"/>
          </p:nvPr>
        </p:nvSpPr>
        <p:spPr/>
        <p:txBody>
          <a:bodyPr/>
          <a:lstStyle/>
          <a:p>
            <a:fld id="{520038AA-82B0-4909-9A28-C69A7F46D5D6}" type="slidenum">
              <a:rPr lang="en-US" smtClean="0"/>
              <a:t>10</a:t>
            </a:fld>
            <a:endParaRPr lang="en-US" dirty="0"/>
          </a:p>
        </p:txBody>
      </p:sp>
    </p:spTree>
    <p:extLst>
      <p:ext uri="{BB962C8B-B14F-4D97-AF65-F5344CB8AC3E}">
        <p14:creationId xmlns:p14="http://schemas.microsoft.com/office/powerpoint/2010/main" val="42009034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an</a:t>
            </a:r>
            <a:r>
              <a:rPr lang="en-US" baseline="0" dirty="0" smtClean="0"/>
              <a:t> essay or book report for the tutor to review or maybe . Send it over to the tutor to view together in the classroom. The tutor will highlight areas of the document that need attention, discuss these with you and help with corrections. The types of files that can be shared include text files, pictures, html-files and MS Office documents. Once a file is shared within the classroom, if you have a personal account, the file will be saved in your locker.</a:t>
            </a:r>
            <a:endParaRPr lang="en-US" dirty="0"/>
          </a:p>
        </p:txBody>
      </p:sp>
      <p:sp>
        <p:nvSpPr>
          <p:cNvPr id="4" name="Slide Number Placeholder 3"/>
          <p:cNvSpPr>
            <a:spLocks noGrp="1"/>
          </p:cNvSpPr>
          <p:nvPr>
            <p:ph type="sldNum" sz="quarter" idx="10"/>
          </p:nvPr>
        </p:nvSpPr>
        <p:spPr/>
        <p:txBody>
          <a:bodyPr/>
          <a:lstStyle/>
          <a:p>
            <a:fld id="{520038AA-82B0-4909-9A28-C69A7F46D5D6}" type="slidenum">
              <a:rPr lang="en-US" smtClean="0"/>
              <a:t>11</a:t>
            </a:fld>
            <a:endParaRPr lang="en-US" dirty="0"/>
          </a:p>
        </p:txBody>
      </p:sp>
    </p:spTree>
    <p:extLst>
      <p:ext uri="{BB962C8B-B14F-4D97-AF65-F5344CB8AC3E}">
        <p14:creationId xmlns:p14="http://schemas.microsoft.com/office/powerpoint/2010/main" val="2016457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the end of every sessions, please tell us how we did!  This is really important.  We use the surveys</a:t>
            </a:r>
            <a:r>
              <a:rPr lang="en-US" baseline="0" dirty="0" smtClean="0"/>
              <a:t> to improve.</a:t>
            </a:r>
            <a:r>
              <a:rPr lang="en-US" dirty="0" smtClean="0"/>
              <a:t> Good or bad, we want to hear</a:t>
            </a:r>
            <a:r>
              <a:rPr lang="en-US" baseline="0" dirty="0" smtClean="0"/>
              <a:t> about it. Share your comments, thanks, praise or suggestions.  The library will get to see these comments, too so let them know if you appreciate this service.</a:t>
            </a:r>
            <a:endParaRPr lang="en-US" dirty="0"/>
          </a:p>
        </p:txBody>
      </p:sp>
      <p:sp>
        <p:nvSpPr>
          <p:cNvPr id="4" name="Slide Number Placeholder 3"/>
          <p:cNvSpPr>
            <a:spLocks noGrp="1"/>
          </p:cNvSpPr>
          <p:nvPr>
            <p:ph type="sldNum" sz="quarter" idx="10"/>
          </p:nvPr>
        </p:nvSpPr>
        <p:spPr/>
        <p:txBody>
          <a:bodyPr/>
          <a:lstStyle/>
          <a:p>
            <a:fld id="{520038AA-82B0-4909-9A28-C69A7F46D5D6}" type="slidenum">
              <a:rPr lang="en-US" smtClean="0"/>
              <a:t>12</a:t>
            </a:fld>
            <a:endParaRPr lang="en-US" dirty="0"/>
          </a:p>
        </p:txBody>
      </p:sp>
    </p:spTree>
    <p:extLst>
      <p:ext uri="{BB962C8B-B14F-4D97-AF65-F5344CB8AC3E}">
        <p14:creationId xmlns:p14="http://schemas.microsoft.com/office/powerpoint/2010/main" val="2499134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a:t>
            </a:r>
            <a:r>
              <a:rPr lang="en-US" baseline="0" dirty="0" smtClean="0"/>
              <a:t> you complete the survey, you will have the option to share or review your session. Email it to yourself or a friend. Send it to mom or dad to say, “See! I really was on the computer for HOMEWORK!” Print the session transcript to include in your class notes or, even replay a video of the session. </a:t>
            </a:r>
            <a:endParaRPr lang="en-US" dirty="0"/>
          </a:p>
        </p:txBody>
      </p:sp>
      <p:sp>
        <p:nvSpPr>
          <p:cNvPr id="4" name="Slide Number Placeholder 3"/>
          <p:cNvSpPr>
            <a:spLocks noGrp="1"/>
          </p:cNvSpPr>
          <p:nvPr>
            <p:ph type="sldNum" sz="quarter" idx="10"/>
          </p:nvPr>
        </p:nvSpPr>
        <p:spPr/>
        <p:txBody>
          <a:bodyPr/>
          <a:lstStyle/>
          <a:p>
            <a:fld id="{520038AA-82B0-4909-9A28-C69A7F46D5D6}" type="slidenum">
              <a:rPr lang="en-US" smtClean="0"/>
              <a:t>13</a:t>
            </a:fld>
            <a:endParaRPr lang="en-US" dirty="0"/>
          </a:p>
        </p:txBody>
      </p:sp>
    </p:spTree>
    <p:extLst>
      <p:ext uri="{BB962C8B-B14F-4D97-AF65-F5344CB8AC3E}">
        <p14:creationId xmlns:p14="http://schemas.microsoft.com/office/powerpoint/2010/main" val="13767514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that you know all about Tutor.com at your library, GO!</a:t>
            </a:r>
          </a:p>
          <a:p>
            <a:r>
              <a:rPr lang="en-US" baseline="0" dirty="0" smtClean="0"/>
              <a:t>Get your schoolwork done!  Get back to LIFE!</a:t>
            </a:r>
            <a:endParaRPr lang="en-US" dirty="0"/>
          </a:p>
        </p:txBody>
      </p:sp>
      <p:sp>
        <p:nvSpPr>
          <p:cNvPr id="4" name="Slide Number Placeholder 3"/>
          <p:cNvSpPr>
            <a:spLocks noGrp="1"/>
          </p:cNvSpPr>
          <p:nvPr>
            <p:ph type="sldNum" sz="quarter" idx="10"/>
          </p:nvPr>
        </p:nvSpPr>
        <p:spPr/>
        <p:txBody>
          <a:bodyPr/>
          <a:lstStyle/>
          <a:p>
            <a:fld id="{520038AA-82B0-4909-9A28-C69A7F46D5D6}" type="slidenum">
              <a:rPr lang="en-US" smtClean="0"/>
              <a:t>14</a:t>
            </a:fld>
            <a:endParaRPr lang="en-US" dirty="0"/>
          </a:p>
        </p:txBody>
      </p:sp>
    </p:spTree>
    <p:extLst>
      <p:ext uri="{BB962C8B-B14F-4D97-AF65-F5344CB8AC3E}">
        <p14:creationId xmlns:p14="http://schemas.microsoft.com/office/powerpoint/2010/main" val="912797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Tutor.com provides access to real-time online tutoring in over 25 subjects for kindergartners through adult learners</a:t>
            </a:r>
          </a:p>
          <a:p>
            <a:r>
              <a:rPr lang="en-US" baseline="0" dirty="0" smtClean="0"/>
              <a:t>But, that’s not all. We also offer a drop-off service with overnight reviews of essays, book reports and more.</a:t>
            </a:r>
          </a:p>
          <a:p>
            <a:r>
              <a:rPr lang="en-US" baseline="0" dirty="0" smtClean="0"/>
              <a:t>Our assessment quizzes will help you assess and practice your skills in over a dozen different subjects.</a:t>
            </a:r>
          </a:p>
          <a:p>
            <a:r>
              <a:rPr lang="en-US" baseline="0" dirty="0" smtClean="0"/>
              <a:t>Or, you can access thousands of resources like videos and flash cards in the SkillsCenter Resource Library.</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personalized </a:t>
            </a:r>
            <a:r>
              <a:rPr lang="en-US" baseline="0" dirty="0" smtClean="0"/>
              <a:t>features such as favorite tutors, previous session reviews and a virtual locker make studying so much easier.</a:t>
            </a:r>
          </a:p>
          <a:p>
            <a:r>
              <a:rPr lang="en-US" baseline="0" dirty="0" smtClean="0"/>
              <a:t>Then, to top it all off, all of this available through any mobile device.</a:t>
            </a:r>
          </a:p>
          <a:p>
            <a:endParaRPr lang="en-US" baseline="0" dirty="0" smtClean="0"/>
          </a:p>
        </p:txBody>
      </p:sp>
      <p:sp>
        <p:nvSpPr>
          <p:cNvPr id="4" name="Slide Number Placeholder 3"/>
          <p:cNvSpPr>
            <a:spLocks noGrp="1"/>
          </p:cNvSpPr>
          <p:nvPr>
            <p:ph type="sldNum" sz="quarter" idx="10"/>
          </p:nvPr>
        </p:nvSpPr>
        <p:spPr/>
        <p:txBody>
          <a:bodyPr/>
          <a:lstStyle/>
          <a:p>
            <a:fld id="{520038AA-82B0-4909-9A28-C69A7F46D5D6}" type="slidenum">
              <a:rPr lang="en-US" smtClean="0"/>
              <a:t>2</a:t>
            </a:fld>
            <a:endParaRPr lang="en-US" dirty="0"/>
          </a:p>
        </p:txBody>
      </p:sp>
    </p:spTree>
    <p:extLst>
      <p:ext uri="{BB962C8B-B14F-4D97-AF65-F5344CB8AC3E}">
        <p14:creationId xmlns:p14="http://schemas.microsoft.com/office/powerpoint/2010/main" val="2765531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logged in through the library’s website</a:t>
            </a:r>
            <a:r>
              <a:rPr lang="en-US" baseline="0" dirty="0" smtClean="0"/>
              <a:t>, the option to create a free Tutor.com account is presented. These optional accounts unlock extra, personalized features.  Creating an account is easy, but you may also select “No Thanks” and continue as a guest.</a:t>
            </a:r>
            <a:endParaRPr lang="en-US" dirty="0"/>
          </a:p>
        </p:txBody>
      </p:sp>
      <p:sp>
        <p:nvSpPr>
          <p:cNvPr id="4" name="Slide Number Placeholder 3"/>
          <p:cNvSpPr>
            <a:spLocks noGrp="1"/>
          </p:cNvSpPr>
          <p:nvPr>
            <p:ph type="sldNum" sz="quarter" idx="10"/>
          </p:nvPr>
        </p:nvSpPr>
        <p:spPr/>
        <p:txBody>
          <a:bodyPr/>
          <a:lstStyle/>
          <a:p>
            <a:fld id="{520038AA-82B0-4909-9A28-C69A7F46D5D6}" type="slidenum">
              <a:rPr lang="en-US" smtClean="0"/>
              <a:t>3</a:t>
            </a:fld>
            <a:endParaRPr lang="en-US" dirty="0"/>
          </a:p>
        </p:txBody>
      </p:sp>
    </p:spTree>
    <p:extLst>
      <p:ext uri="{BB962C8B-B14F-4D97-AF65-F5344CB8AC3E}">
        <p14:creationId xmlns:p14="http://schemas.microsoft.com/office/powerpoint/2010/main" val="3784028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logged in, you’ll enter the Tutor.com portal. The first option is</a:t>
            </a:r>
            <a:r>
              <a:rPr lang="en-US" baseline="0" dirty="0" smtClean="0"/>
              <a:t> Get a Tutor!, but we’re going to take a look at that part a little. For now, let’s work our way down the menu and explore all of the choices you have for getting help.</a:t>
            </a:r>
          </a:p>
          <a:p>
            <a:r>
              <a:rPr lang="en-US" baseline="0" dirty="0" smtClean="0"/>
              <a:t>First up is the 24/7 WriteTutor Review or Drop-Off. You may submit a writing assignment or  resume for an overnight review. Our tutors will send you a summary with suggestions, along with a marked-up copy of your original document through our secure portal under Previous Sessions. This option is great when you have a lot of homework but not a lot of time.</a:t>
            </a:r>
            <a:endParaRPr lang="en-US" dirty="0"/>
          </a:p>
        </p:txBody>
      </p:sp>
      <p:sp>
        <p:nvSpPr>
          <p:cNvPr id="4" name="Slide Number Placeholder 3"/>
          <p:cNvSpPr>
            <a:spLocks noGrp="1"/>
          </p:cNvSpPr>
          <p:nvPr>
            <p:ph type="sldNum" sz="quarter" idx="10"/>
          </p:nvPr>
        </p:nvSpPr>
        <p:spPr/>
        <p:txBody>
          <a:bodyPr/>
          <a:lstStyle/>
          <a:p>
            <a:fld id="{520038AA-82B0-4909-9A28-C69A7F46D5D6}" type="slidenum">
              <a:rPr lang="en-US" smtClean="0"/>
              <a:t>4</a:t>
            </a:fld>
            <a:endParaRPr lang="en-US" dirty="0"/>
          </a:p>
        </p:txBody>
      </p:sp>
    </p:spTree>
    <p:extLst>
      <p:ext uri="{BB962C8B-B14F-4D97-AF65-F5344CB8AC3E}">
        <p14:creationId xmlns:p14="http://schemas.microsoft.com/office/powerpoint/2010/main" val="3658854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a:t>
            </a:r>
            <a:r>
              <a:rPr lang="en-US" baseline="0" dirty="0" smtClean="0"/>
              <a:t> up are the quizzes. These quizzes will help you prepare for a new course, study for a test or just review your skills. Currently we offer quizzes in math, science and language arts. Choose a subject and then a topic. Once completed, Tutor.com will score the quiz. When reviewing quiz results, you can choose to review online resources regarding the missed questions or connect with a subject-matter expert tutor for help.</a:t>
            </a:r>
            <a:endParaRPr lang="en-US" dirty="0"/>
          </a:p>
        </p:txBody>
      </p:sp>
      <p:sp>
        <p:nvSpPr>
          <p:cNvPr id="4" name="Slide Number Placeholder 3"/>
          <p:cNvSpPr>
            <a:spLocks noGrp="1"/>
          </p:cNvSpPr>
          <p:nvPr>
            <p:ph type="sldNum" sz="quarter" idx="10"/>
          </p:nvPr>
        </p:nvSpPr>
        <p:spPr/>
        <p:txBody>
          <a:bodyPr/>
          <a:lstStyle/>
          <a:p>
            <a:fld id="{520038AA-82B0-4909-9A28-C69A7F46D5D6}" type="slidenum">
              <a:rPr lang="en-US" smtClean="0"/>
              <a:t>5</a:t>
            </a:fld>
            <a:endParaRPr lang="en-US" dirty="0"/>
          </a:p>
        </p:txBody>
      </p:sp>
    </p:spTree>
    <p:extLst>
      <p:ext uri="{BB962C8B-B14F-4D97-AF65-F5344CB8AC3E}">
        <p14:creationId xmlns:p14="http://schemas.microsoft.com/office/powerpoint/2010/main" val="797005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you have a great session, be sure to tag the tutor as a favorite. Then, when you want to connect with that tutor again, just check his schedule in your Favorite Tutors tab.</a:t>
            </a:r>
            <a:endParaRPr lang="en-US" baseline="0" dirty="0" smtClean="0"/>
          </a:p>
          <a:p>
            <a:r>
              <a:rPr lang="en-US" baseline="0" dirty="0" smtClean="0"/>
              <a:t>Did you forget how the tutor explained your last problem or need to review something before a test?  When you’re signed into a Tutor.com account, you’ll find all of your previous sessions available for review and sharing.</a:t>
            </a:r>
          </a:p>
          <a:p>
            <a:r>
              <a:rPr lang="en-US" baseline="0" dirty="0" smtClean="0"/>
              <a:t>And, don’t lose track of those files you shared with your tutor! Save a writing assignment, lab data or even a picture of your, worksheet in your virtual locker for easy access.</a:t>
            </a:r>
            <a:endParaRPr lang="en-US" dirty="0"/>
          </a:p>
        </p:txBody>
      </p:sp>
      <p:sp>
        <p:nvSpPr>
          <p:cNvPr id="4" name="Slide Number Placeholder 3"/>
          <p:cNvSpPr>
            <a:spLocks noGrp="1"/>
          </p:cNvSpPr>
          <p:nvPr>
            <p:ph type="sldNum" sz="quarter" idx="10"/>
          </p:nvPr>
        </p:nvSpPr>
        <p:spPr/>
        <p:txBody>
          <a:bodyPr/>
          <a:lstStyle/>
          <a:p>
            <a:fld id="{520038AA-82B0-4909-9A28-C69A7F46D5D6}" type="slidenum">
              <a:rPr lang="en-US" smtClean="0"/>
              <a:t>6</a:t>
            </a:fld>
            <a:endParaRPr lang="en-US" dirty="0"/>
          </a:p>
        </p:txBody>
      </p:sp>
    </p:spTree>
    <p:extLst>
      <p:ext uri="{BB962C8B-B14F-4D97-AF65-F5344CB8AC3E}">
        <p14:creationId xmlns:p14="http://schemas.microsoft.com/office/powerpoint/2010/main" val="4265833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Looking for a practice test, flash</a:t>
            </a:r>
            <a:r>
              <a:rPr lang="en-US" baseline="0" dirty="0" smtClean="0"/>
              <a:t> cards, a geometric formula or math video? Don’t google it and try to guess which result is best. Use the SkillsCenter Resource Library to find study resources, test prep resources or career resources, like sample resumes. Everything is arranged in easy-to-find sections and we’ve already checked each resource to make sure it is trustworthy.</a:t>
            </a:r>
            <a:endParaRPr lang="en-US" dirty="0"/>
          </a:p>
        </p:txBody>
      </p:sp>
      <p:sp>
        <p:nvSpPr>
          <p:cNvPr id="4" name="Slide Number Placeholder 3"/>
          <p:cNvSpPr>
            <a:spLocks noGrp="1"/>
          </p:cNvSpPr>
          <p:nvPr>
            <p:ph type="sldNum" sz="quarter" idx="10"/>
          </p:nvPr>
        </p:nvSpPr>
        <p:spPr/>
        <p:txBody>
          <a:bodyPr/>
          <a:lstStyle/>
          <a:p>
            <a:fld id="{520038AA-82B0-4909-9A28-C69A7F46D5D6}" type="slidenum">
              <a:rPr lang="en-US" smtClean="0"/>
              <a:t>7</a:t>
            </a:fld>
            <a:endParaRPr lang="en-US" dirty="0"/>
          </a:p>
        </p:txBody>
      </p:sp>
    </p:spTree>
    <p:extLst>
      <p:ext uri="{BB962C8B-B14F-4D97-AF65-F5344CB8AC3E}">
        <p14:creationId xmlns:p14="http://schemas.microsoft.com/office/powerpoint/2010/main" val="1558161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 can see, Tutor.com provides many different</a:t>
            </a:r>
            <a:r>
              <a:rPr lang="en-US" baseline="0" dirty="0" smtClean="0"/>
              <a:t> tools you can use to get help. It’s the one-to-one real time tutoring that most learners want. Let’s take a look. From the Get a Tutor! tab on our portal, choose your Topic, Subject and Grade Level. Enter a question for the tutor. If you want, you can also upload a document such as a picture of a worksheet or an essay you’d like the tutor to review.  Then click Get a Tutor!</a:t>
            </a:r>
            <a:endParaRPr lang="en-US" dirty="0"/>
          </a:p>
        </p:txBody>
      </p:sp>
      <p:sp>
        <p:nvSpPr>
          <p:cNvPr id="4" name="Slide Number Placeholder 3"/>
          <p:cNvSpPr>
            <a:spLocks noGrp="1"/>
          </p:cNvSpPr>
          <p:nvPr>
            <p:ph type="sldNum" sz="quarter" idx="10"/>
          </p:nvPr>
        </p:nvSpPr>
        <p:spPr/>
        <p:txBody>
          <a:bodyPr/>
          <a:lstStyle/>
          <a:p>
            <a:fld id="{520038AA-82B0-4909-9A28-C69A7F46D5D6}" type="slidenum">
              <a:rPr lang="en-US" smtClean="0"/>
              <a:t>8</a:t>
            </a:fld>
            <a:endParaRPr lang="en-US" dirty="0"/>
          </a:p>
        </p:txBody>
      </p:sp>
    </p:spTree>
    <p:extLst>
      <p:ext uri="{BB962C8B-B14F-4D97-AF65-F5344CB8AC3E}">
        <p14:creationId xmlns:p14="http://schemas.microsoft.com/office/powerpoint/2010/main" val="215581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the classroom opens, you’ll be connected to a tutor</a:t>
            </a:r>
            <a:r>
              <a:rPr lang="en-US" baseline="0" dirty="0" smtClean="0"/>
              <a:t>. Chat back and forth with your tutor in our chat box.  Use the whiteboard to draw out your problem, create an outline or post a picture of your assignment. Both you and the tutor can draw on the whiteboard using a variety of tools such as pen, line, shape and text. Colors can be changed to make drawings more dynamic. Images can be pasted on the board such as maps or diagrams and you can even turn the entire whiteboard into graph paper. Additional whiteboards can be added as needed so that you don’t have to erase your work to start on a new problem.</a:t>
            </a:r>
            <a:endParaRPr lang="en-US" dirty="0"/>
          </a:p>
        </p:txBody>
      </p:sp>
      <p:sp>
        <p:nvSpPr>
          <p:cNvPr id="4" name="Slide Number Placeholder 3"/>
          <p:cNvSpPr>
            <a:spLocks noGrp="1"/>
          </p:cNvSpPr>
          <p:nvPr>
            <p:ph type="sldNum" sz="quarter" idx="10"/>
          </p:nvPr>
        </p:nvSpPr>
        <p:spPr/>
        <p:txBody>
          <a:bodyPr/>
          <a:lstStyle/>
          <a:p>
            <a:fld id="{520038AA-82B0-4909-9A28-C69A7F46D5D6}" type="slidenum">
              <a:rPr lang="en-US" smtClean="0"/>
              <a:t>9</a:t>
            </a:fld>
            <a:endParaRPr lang="en-US" dirty="0"/>
          </a:p>
        </p:txBody>
      </p:sp>
    </p:spTree>
    <p:extLst>
      <p:ext uri="{BB962C8B-B14F-4D97-AF65-F5344CB8AC3E}">
        <p14:creationId xmlns:p14="http://schemas.microsoft.com/office/powerpoint/2010/main" val="2469552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CE1F206-5059-4782-95E1-4A85C7F7814A}" type="datetimeFigureOut">
              <a:rPr lang="en-US" smtClean="0"/>
              <a:t>8/12/2016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C3D677-3D20-4179-A815-FC05591778B2}" type="slidenum">
              <a:rPr lang="en-US" smtClean="0"/>
              <a:t>‹#›</a:t>
            </a:fld>
            <a:endParaRPr lang="en-US" dirty="0"/>
          </a:p>
        </p:txBody>
      </p:sp>
    </p:spTree>
    <p:extLst>
      <p:ext uri="{BB962C8B-B14F-4D97-AF65-F5344CB8AC3E}">
        <p14:creationId xmlns:p14="http://schemas.microsoft.com/office/powerpoint/2010/main" val="3038970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E1F206-5059-4782-95E1-4A85C7F7814A}" type="datetimeFigureOut">
              <a:rPr lang="en-US" smtClean="0"/>
              <a:t>8/12/2016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C3D677-3D20-4179-A815-FC05591778B2}" type="slidenum">
              <a:rPr lang="en-US" smtClean="0"/>
              <a:t>‹#›</a:t>
            </a:fld>
            <a:endParaRPr lang="en-US" dirty="0"/>
          </a:p>
        </p:txBody>
      </p:sp>
    </p:spTree>
    <p:extLst>
      <p:ext uri="{BB962C8B-B14F-4D97-AF65-F5344CB8AC3E}">
        <p14:creationId xmlns:p14="http://schemas.microsoft.com/office/powerpoint/2010/main" val="2279856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E1F206-5059-4782-95E1-4A85C7F7814A}" type="datetimeFigureOut">
              <a:rPr lang="en-US" smtClean="0"/>
              <a:t>8/12/2016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C3D677-3D20-4179-A815-FC05591778B2}" type="slidenum">
              <a:rPr lang="en-US" smtClean="0"/>
              <a:t>‹#›</a:t>
            </a:fld>
            <a:endParaRPr lang="en-US" dirty="0"/>
          </a:p>
        </p:txBody>
      </p:sp>
    </p:spTree>
    <p:extLst>
      <p:ext uri="{BB962C8B-B14F-4D97-AF65-F5344CB8AC3E}">
        <p14:creationId xmlns:p14="http://schemas.microsoft.com/office/powerpoint/2010/main" val="1896178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E1F206-5059-4782-95E1-4A85C7F7814A}" type="datetimeFigureOut">
              <a:rPr lang="en-US" smtClean="0"/>
              <a:t>8/12/2016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C3D677-3D20-4179-A815-FC05591778B2}" type="slidenum">
              <a:rPr lang="en-US" smtClean="0"/>
              <a:t>‹#›</a:t>
            </a:fld>
            <a:endParaRPr lang="en-US" dirty="0"/>
          </a:p>
        </p:txBody>
      </p:sp>
      <p:sp>
        <p:nvSpPr>
          <p:cNvPr id="7" name="Title 1"/>
          <p:cNvSpPr txBox="1">
            <a:spLocks/>
          </p:cNvSpPr>
          <p:nvPr userDrawn="1"/>
        </p:nvSpPr>
        <p:spPr>
          <a:xfrm>
            <a:off x="457200" y="254725"/>
            <a:ext cx="8229600" cy="1184367"/>
          </a:xfrm>
          <a:prstGeom prst="rect">
            <a:avLst/>
          </a:prstGeom>
          <a:solidFill>
            <a:srgbClr val="F7941D"/>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cap="all" dirty="0">
              <a:solidFill>
                <a:schemeClr val="bg1"/>
              </a:solidFill>
              <a:latin typeface="Arial Narrow" panose="020B0606020202030204" pitchFamily="34" charset="0"/>
            </a:endParaRPr>
          </a:p>
        </p:txBody>
      </p:sp>
      <p:sp>
        <p:nvSpPr>
          <p:cNvPr id="8" name="Rectangle 7"/>
          <p:cNvSpPr/>
          <p:nvPr userDrawn="1"/>
        </p:nvSpPr>
        <p:spPr>
          <a:xfrm>
            <a:off x="444137" y="259080"/>
            <a:ext cx="152400" cy="1180012"/>
          </a:xfrm>
          <a:prstGeom prst="rect">
            <a:avLst/>
          </a:prstGeom>
          <a:solidFill>
            <a:srgbClr val="FFDA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22" name="Picture 2" descr="C:\Users\scholzl\Documents\1) Library\Advertising\2014-03-05 Unshelved\Files for Landing Page\TUTORlogo-h-dkorange.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62850" y="6286500"/>
            <a:ext cx="1428750" cy="57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1024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CE1F206-5059-4782-95E1-4A85C7F7814A}" type="datetimeFigureOut">
              <a:rPr lang="en-US" smtClean="0"/>
              <a:t>8/12/2016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C3D677-3D20-4179-A815-FC05591778B2}" type="slidenum">
              <a:rPr lang="en-US" smtClean="0"/>
              <a:t>‹#›</a:t>
            </a:fld>
            <a:endParaRPr lang="en-US" dirty="0"/>
          </a:p>
        </p:txBody>
      </p:sp>
    </p:spTree>
    <p:extLst>
      <p:ext uri="{BB962C8B-B14F-4D97-AF65-F5344CB8AC3E}">
        <p14:creationId xmlns:p14="http://schemas.microsoft.com/office/powerpoint/2010/main" val="3779792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CE1F206-5059-4782-95E1-4A85C7F7814A}" type="datetimeFigureOut">
              <a:rPr lang="en-US" smtClean="0"/>
              <a:t>8/12/2016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7C3D677-3D20-4179-A815-FC05591778B2}" type="slidenum">
              <a:rPr lang="en-US" smtClean="0"/>
              <a:t>‹#›</a:t>
            </a:fld>
            <a:endParaRPr lang="en-US" dirty="0"/>
          </a:p>
        </p:txBody>
      </p:sp>
    </p:spTree>
    <p:extLst>
      <p:ext uri="{BB962C8B-B14F-4D97-AF65-F5344CB8AC3E}">
        <p14:creationId xmlns:p14="http://schemas.microsoft.com/office/powerpoint/2010/main" val="1677007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CE1F206-5059-4782-95E1-4A85C7F7814A}" type="datetimeFigureOut">
              <a:rPr lang="en-US" smtClean="0"/>
              <a:t>8/12/2016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7C3D677-3D20-4179-A815-FC05591778B2}" type="slidenum">
              <a:rPr lang="en-US" smtClean="0"/>
              <a:t>‹#›</a:t>
            </a:fld>
            <a:endParaRPr lang="en-US" dirty="0"/>
          </a:p>
        </p:txBody>
      </p:sp>
    </p:spTree>
    <p:extLst>
      <p:ext uri="{BB962C8B-B14F-4D97-AF65-F5344CB8AC3E}">
        <p14:creationId xmlns:p14="http://schemas.microsoft.com/office/powerpoint/2010/main" val="2049149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CE1F206-5059-4782-95E1-4A85C7F7814A}" type="datetimeFigureOut">
              <a:rPr lang="en-US" smtClean="0"/>
              <a:t>8/12/2016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7C3D677-3D20-4179-A815-FC05591778B2}" type="slidenum">
              <a:rPr lang="en-US" smtClean="0"/>
              <a:t>‹#›</a:t>
            </a:fld>
            <a:endParaRPr lang="en-US" dirty="0"/>
          </a:p>
        </p:txBody>
      </p:sp>
    </p:spTree>
    <p:extLst>
      <p:ext uri="{BB962C8B-B14F-4D97-AF65-F5344CB8AC3E}">
        <p14:creationId xmlns:p14="http://schemas.microsoft.com/office/powerpoint/2010/main" val="3777269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E1F206-5059-4782-95E1-4A85C7F7814A}" type="datetimeFigureOut">
              <a:rPr lang="en-US" smtClean="0"/>
              <a:t>8/12/2016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7C3D677-3D20-4179-A815-FC05591778B2}" type="slidenum">
              <a:rPr lang="en-US" smtClean="0"/>
              <a:t>‹#›</a:t>
            </a:fld>
            <a:endParaRPr lang="en-US" dirty="0"/>
          </a:p>
        </p:txBody>
      </p:sp>
    </p:spTree>
    <p:extLst>
      <p:ext uri="{BB962C8B-B14F-4D97-AF65-F5344CB8AC3E}">
        <p14:creationId xmlns:p14="http://schemas.microsoft.com/office/powerpoint/2010/main" val="1453556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E1F206-5059-4782-95E1-4A85C7F7814A}" type="datetimeFigureOut">
              <a:rPr lang="en-US" smtClean="0"/>
              <a:t>8/12/2016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7C3D677-3D20-4179-A815-FC05591778B2}" type="slidenum">
              <a:rPr lang="en-US" smtClean="0"/>
              <a:t>‹#›</a:t>
            </a:fld>
            <a:endParaRPr lang="en-US" dirty="0"/>
          </a:p>
        </p:txBody>
      </p:sp>
    </p:spTree>
    <p:extLst>
      <p:ext uri="{BB962C8B-B14F-4D97-AF65-F5344CB8AC3E}">
        <p14:creationId xmlns:p14="http://schemas.microsoft.com/office/powerpoint/2010/main" val="3963429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E1F206-5059-4782-95E1-4A85C7F7814A}" type="datetimeFigureOut">
              <a:rPr lang="en-US" smtClean="0"/>
              <a:t>8/12/2016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7C3D677-3D20-4179-A815-FC05591778B2}" type="slidenum">
              <a:rPr lang="en-US" smtClean="0"/>
              <a:t>‹#›</a:t>
            </a:fld>
            <a:endParaRPr lang="en-US" dirty="0"/>
          </a:p>
        </p:txBody>
      </p:sp>
    </p:spTree>
    <p:extLst>
      <p:ext uri="{BB962C8B-B14F-4D97-AF65-F5344CB8AC3E}">
        <p14:creationId xmlns:p14="http://schemas.microsoft.com/office/powerpoint/2010/main" val="2568536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E1F206-5059-4782-95E1-4A85C7F7814A}" type="datetimeFigureOut">
              <a:rPr lang="en-US" smtClean="0"/>
              <a:t>8/12/2016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C3D677-3D20-4179-A815-FC05591778B2}" type="slidenum">
              <a:rPr lang="en-US" smtClean="0"/>
              <a:t>‹#›</a:t>
            </a:fld>
            <a:endParaRPr lang="en-US" dirty="0"/>
          </a:p>
        </p:txBody>
      </p:sp>
    </p:spTree>
    <p:extLst>
      <p:ext uri="{BB962C8B-B14F-4D97-AF65-F5344CB8AC3E}">
        <p14:creationId xmlns:p14="http://schemas.microsoft.com/office/powerpoint/2010/main" val="2819000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3" Type="http://schemas.openxmlformats.org/officeDocument/2006/relationships/tags" Target="../tags/tag1.xml"/><Relationship Id="rId7" Type="http://schemas.openxmlformats.org/officeDocument/2006/relationships/image" Target="../media/image2.png"/><Relationship Id="rId12" Type="http://schemas.openxmlformats.org/officeDocument/2006/relationships/image" Target="../media/image7.jpe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notesSlide" Target="../notesSlides/notesSlide1.xml"/><Relationship Id="rId11" Type="http://schemas.openxmlformats.org/officeDocument/2006/relationships/image" Target="../media/image6.png"/><Relationship Id="rId5" Type="http://schemas.openxmlformats.org/officeDocument/2006/relationships/slideLayout" Target="../slideLayouts/slideLayout1.xml"/><Relationship Id="rId10" Type="http://schemas.openxmlformats.org/officeDocument/2006/relationships/image" Target="../media/image5.png"/><Relationship Id="rId4" Type="http://schemas.openxmlformats.org/officeDocument/2006/relationships/tags" Target="../tags/tag2.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tags" Target="../tags/tag57.xml"/><Relationship Id="rId7" Type="http://schemas.openxmlformats.org/officeDocument/2006/relationships/image" Target="../media/image69.png"/><Relationship Id="rId12" Type="http://schemas.openxmlformats.org/officeDocument/2006/relationships/image" Target="../media/image8.png"/><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68.jpeg"/><Relationship Id="rId11" Type="http://schemas.openxmlformats.org/officeDocument/2006/relationships/image" Target="../media/image73.png"/><Relationship Id="rId5" Type="http://schemas.openxmlformats.org/officeDocument/2006/relationships/notesSlide" Target="../notesSlides/notesSlide10.xml"/><Relationship Id="rId10" Type="http://schemas.openxmlformats.org/officeDocument/2006/relationships/image" Target="../media/image72.png"/><Relationship Id="rId4" Type="http://schemas.openxmlformats.org/officeDocument/2006/relationships/slideLayout" Target="../slideLayouts/slideLayout2.xml"/><Relationship Id="rId9" Type="http://schemas.openxmlformats.org/officeDocument/2006/relationships/image" Target="../media/image71.jpeg"/></Relationships>
</file>

<file path=ppt/slides/_rels/slide11.xml.rels><?xml version="1.0" encoding="UTF-8" standalone="yes"?>
<Relationships xmlns="http://schemas.openxmlformats.org/package/2006/relationships"><Relationship Id="rId8" Type="http://schemas.openxmlformats.org/officeDocument/2006/relationships/tags" Target="../tags/tag63.xml"/><Relationship Id="rId13" Type="http://schemas.openxmlformats.org/officeDocument/2006/relationships/image" Target="../media/image68.jpeg"/><Relationship Id="rId3" Type="http://schemas.openxmlformats.org/officeDocument/2006/relationships/tags" Target="../tags/tag60.xml"/><Relationship Id="rId7" Type="http://schemas.openxmlformats.org/officeDocument/2006/relationships/audio" Target="../media/media11.wma"/><Relationship Id="rId12" Type="http://schemas.openxmlformats.org/officeDocument/2006/relationships/image" Target="../media/image75.png"/><Relationship Id="rId17" Type="http://schemas.openxmlformats.org/officeDocument/2006/relationships/image" Target="../media/image79.png"/><Relationship Id="rId2" Type="http://schemas.openxmlformats.org/officeDocument/2006/relationships/tags" Target="../tags/tag59.xml"/><Relationship Id="rId16" Type="http://schemas.openxmlformats.org/officeDocument/2006/relationships/image" Target="../media/image78.JPG"/><Relationship Id="rId1" Type="http://schemas.openxmlformats.org/officeDocument/2006/relationships/tags" Target="../tags/tag58.xml"/><Relationship Id="rId6" Type="http://schemas.microsoft.com/office/2007/relationships/media" Target="../media/media11.wma"/><Relationship Id="rId11" Type="http://schemas.openxmlformats.org/officeDocument/2006/relationships/image" Target="../media/image74.jpeg"/><Relationship Id="rId5" Type="http://schemas.openxmlformats.org/officeDocument/2006/relationships/tags" Target="../tags/tag62.xml"/><Relationship Id="rId15" Type="http://schemas.openxmlformats.org/officeDocument/2006/relationships/image" Target="../media/image77.png"/><Relationship Id="rId10" Type="http://schemas.openxmlformats.org/officeDocument/2006/relationships/notesSlide" Target="../notesSlides/notesSlide11.xml"/><Relationship Id="rId4" Type="http://schemas.openxmlformats.org/officeDocument/2006/relationships/tags" Target="../tags/tag61.xml"/><Relationship Id="rId9" Type="http://schemas.openxmlformats.org/officeDocument/2006/relationships/slideLayout" Target="../slideLayouts/slideLayout2.xml"/><Relationship Id="rId14" Type="http://schemas.openxmlformats.org/officeDocument/2006/relationships/image" Target="../media/image76.png"/></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64.xml"/><Relationship Id="rId7" Type="http://schemas.openxmlformats.org/officeDocument/2006/relationships/tags" Target="../tags/tag68.xml"/><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tags" Target="../tags/tag67.xml"/><Relationship Id="rId11" Type="http://schemas.openxmlformats.org/officeDocument/2006/relationships/image" Target="../media/image8.png"/><Relationship Id="rId5" Type="http://schemas.openxmlformats.org/officeDocument/2006/relationships/tags" Target="../tags/tag66.xml"/><Relationship Id="rId10" Type="http://schemas.openxmlformats.org/officeDocument/2006/relationships/image" Target="../media/image80.png"/><Relationship Id="rId4" Type="http://schemas.openxmlformats.org/officeDocument/2006/relationships/tags" Target="../tags/tag65.xml"/><Relationship Id="rId9"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69.xml"/><Relationship Id="rId7" Type="http://schemas.openxmlformats.org/officeDocument/2006/relationships/slideLayout" Target="../slideLayouts/slideLayout2.xml"/><Relationship Id="rId12" Type="http://schemas.openxmlformats.org/officeDocument/2006/relationships/image" Target="../media/image8.png"/><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tags" Target="../tags/tag72.xml"/><Relationship Id="rId11" Type="http://schemas.openxmlformats.org/officeDocument/2006/relationships/image" Target="../media/image83.png"/><Relationship Id="rId5" Type="http://schemas.openxmlformats.org/officeDocument/2006/relationships/tags" Target="../tags/tag71.xml"/><Relationship Id="rId10" Type="http://schemas.openxmlformats.org/officeDocument/2006/relationships/image" Target="../media/image82.png"/><Relationship Id="rId4" Type="http://schemas.openxmlformats.org/officeDocument/2006/relationships/tags" Target="../tags/tag70.xml"/><Relationship Id="rId9" Type="http://schemas.openxmlformats.org/officeDocument/2006/relationships/image" Target="../media/image81.png"/></Relationships>
</file>

<file path=ppt/slides/_rels/slide14.xml.rels><?xml version="1.0" encoding="UTF-8" standalone="yes"?>
<Relationships xmlns="http://schemas.openxmlformats.org/package/2006/relationships"><Relationship Id="rId8" Type="http://schemas.openxmlformats.org/officeDocument/2006/relationships/image" Target="../media/image84.jpeg"/><Relationship Id="rId13" Type="http://schemas.openxmlformats.org/officeDocument/2006/relationships/image" Target="../media/image13.png"/><Relationship Id="rId3" Type="http://schemas.microsoft.com/office/2007/relationships/media" Target="../media/media14.wma"/><Relationship Id="rId7" Type="http://schemas.openxmlformats.org/officeDocument/2006/relationships/notesSlide" Target="../notesSlides/notesSlide14.xml"/><Relationship Id="rId12" Type="http://schemas.openxmlformats.org/officeDocument/2006/relationships/image" Target="../media/image12.png"/><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slideLayout" Target="../slideLayouts/slideLayout2.xml"/><Relationship Id="rId11" Type="http://schemas.openxmlformats.org/officeDocument/2006/relationships/image" Target="../media/image9.png"/><Relationship Id="rId5" Type="http://schemas.openxmlformats.org/officeDocument/2006/relationships/tags" Target="../tags/tag75.xml"/><Relationship Id="rId10" Type="http://schemas.openxmlformats.org/officeDocument/2006/relationships/image" Target="../media/image86.png"/><Relationship Id="rId4" Type="http://schemas.openxmlformats.org/officeDocument/2006/relationships/audio" Target="../media/media14.wma"/><Relationship Id="rId9" Type="http://schemas.openxmlformats.org/officeDocument/2006/relationships/image" Target="../media/image85.png"/><Relationship Id="rId1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10.png"/><Relationship Id="rId18" Type="http://schemas.openxmlformats.org/officeDocument/2006/relationships/image" Target="../media/image14.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9.png"/><Relationship Id="rId17" Type="http://schemas.openxmlformats.org/officeDocument/2006/relationships/image" Target="../media/image13.png"/><Relationship Id="rId2" Type="http://schemas.openxmlformats.org/officeDocument/2006/relationships/audio" Target="../media/media2.wma"/><Relationship Id="rId16" Type="http://schemas.openxmlformats.org/officeDocument/2006/relationships/image" Target="../media/image12.png"/><Relationship Id="rId1" Type="http://schemas.microsoft.com/office/2007/relationships/media" Target="../media/media2.wma"/><Relationship Id="rId6" Type="http://schemas.openxmlformats.org/officeDocument/2006/relationships/tags" Target="../tags/tag6.xml"/><Relationship Id="rId11" Type="http://schemas.openxmlformats.org/officeDocument/2006/relationships/notesSlide" Target="../notesSlides/notesSlide2.xml"/><Relationship Id="rId5" Type="http://schemas.openxmlformats.org/officeDocument/2006/relationships/tags" Target="../tags/tag5.xml"/><Relationship Id="rId15" Type="http://schemas.openxmlformats.org/officeDocument/2006/relationships/image" Target="../media/image11.png"/><Relationship Id="rId10" Type="http://schemas.openxmlformats.org/officeDocument/2006/relationships/slideLayout" Target="../slideLayouts/slideLayout2.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13" Type="http://schemas.openxmlformats.org/officeDocument/2006/relationships/image" Target="../media/image19.png"/><Relationship Id="rId3" Type="http://schemas.openxmlformats.org/officeDocument/2006/relationships/tags" Target="../tags/tag10.xml"/><Relationship Id="rId7" Type="http://schemas.openxmlformats.org/officeDocument/2006/relationships/slideLayout" Target="../slideLayouts/slideLayout2.xml"/><Relationship Id="rId12" Type="http://schemas.openxmlformats.org/officeDocument/2006/relationships/image" Target="../media/image18.png"/><Relationship Id="rId2" Type="http://schemas.openxmlformats.org/officeDocument/2006/relationships/audio" Target="../media/media3.wma"/><Relationship Id="rId16" Type="http://schemas.openxmlformats.org/officeDocument/2006/relationships/image" Target="../media/image21.png"/><Relationship Id="rId1" Type="http://schemas.microsoft.com/office/2007/relationships/media" Target="../media/media3.wma"/><Relationship Id="rId6" Type="http://schemas.openxmlformats.org/officeDocument/2006/relationships/tags" Target="../tags/tag13.xml"/><Relationship Id="rId11" Type="http://schemas.openxmlformats.org/officeDocument/2006/relationships/image" Target="../media/image17.png"/><Relationship Id="rId5" Type="http://schemas.openxmlformats.org/officeDocument/2006/relationships/tags" Target="../tags/tag12.xml"/><Relationship Id="rId15" Type="http://schemas.openxmlformats.org/officeDocument/2006/relationships/image" Target="../media/image20.png"/><Relationship Id="rId10" Type="http://schemas.openxmlformats.org/officeDocument/2006/relationships/image" Target="../media/image16.png"/><Relationship Id="rId4" Type="http://schemas.openxmlformats.org/officeDocument/2006/relationships/tags" Target="../tags/tag11.xml"/><Relationship Id="rId9" Type="http://schemas.openxmlformats.org/officeDocument/2006/relationships/image" Target="../media/image15.png"/><Relationship Id="rId1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tags" Target="../tags/tag19.xml"/><Relationship Id="rId13" Type="http://schemas.openxmlformats.org/officeDocument/2006/relationships/image" Target="../media/image13.png"/><Relationship Id="rId18" Type="http://schemas.openxmlformats.org/officeDocument/2006/relationships/image" Target="../media/image26.JPG"/><Relationship Id="rId26" Type="http://schemas.openxmlformats.org/officeDocument/2006/relationships/image" Target="../media/image14.png"/><Relationship Id="rId3" Type="http://schemas.openxmlformats.org/officeDocument/2006/relationships/tags" Target="../tags/tag14.xml"/><Relationship Id="rId21" Type="http://schemas.microsoft.com/office/2007/relationships/hdphoto" Target="../media/hdphoto1.wdp"/><Relationship Id="rId7" Type="http://schemas.openxmlformats.org/officeDocument/2006/relationships/tags" Target="../tags/tag18.xml"/><Relationship Id="rId12" Type="http://schemas.openxmlformats.org/officeDocument/2006/relationships/image" Target="../media/image22.png"/><Relationship Id="rId17" Type="http://schemas.openxmlformats.org/officeDocument/2006/relationships/image" Target="../media/image25.JPG"/><Relationship Id="rId25" Type="http://schemas.openxmlformats.org/officeDocument/2006/relationships/image" Target="../media/image29.png"/><Relationship Id="rId2" Type="http://schemas.openxmlformats.org/officeDocument/2006/relationships/audio" Target="../media/media4.wma"/><Relationship Id="rId16" Type="http://schemas.openxmlformats.org/officeDocument/2006/relationships/image" Target="../media/image9.png"/><Relationship Id="rId20" Type="http://schemas.openxmlformats.org/officeDocument/2006/relationships/image" Target="../media/image28.png"/><Relationship Id="rId1" Type="http://schemas.microsoft.com/office/2007/relationships/media" Target="../media/media4.wma"/><Relationship Id="rId6" Type="http://schemas.openxmlformats.org/officeDocument/2006/relationships/tags" Target="../tags/tag17.xml"/><Relationship Id="rId11" Type="http://schemas.openxmlformats.org/officeDocument/2006/relationships/notesSlide" Target="../notesSlides/notesSlide4.xml"/><Relationship Id="rId24" Type="http://schemas.openxmlformats.org/officeDocument/2006/relationships/image" Target="../media/image11.png"/><Relationship Id="rId5" Type="http://schemas.openxmlformats.org/officeDocument/2006/relationships/tags" Target="../tags/tag16.xml"/><Relationship Id="rId15" Type="http://schemas.openxmlformats.org/officeDocument/2006/relationships/image" Target="../media/image24.png"/><Relationship Id="rId23" Type="http://schemas.openxmlformats.org/officeDocument/2006/relationships/image" Target="../media/image12.png"/><Relationship Id="rId10" Type="http://schemas.openxmlformats.org/officeDocument/2006/relationships/slideLayout" Target="../slideLayouts/slideLayout2.xml"/><Relationship Id="rId19" Type="http://schemas.openxmlformats.org/officeDocument/2006/relationships/image" Target="../media/image27.png"/><Relationship Id="rId4" Type="http://schemas.openxmlformats.org/officeDocument/2006/relationships/tags" Target="../tags/tag15.xml"/><Relationship Id="rId9" Type="http://schemas.openxmlformats.org/officeDocument/2006/relationships/tags" Target="../tags/tag20.xml"/><Relationship Id="rId14" Type="http://schemas.openxmlformats.org/officeDocument/2006/relationships/image" Target="../media/image23.png"/><Relationship Id="rId22"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tags" Target="../tags/tag26.xml"/><Relationship Id="rId13" Type="http://schemas.openxmlformats.org/officeDocument/2006/relationships/image" Target="../media/image9.png"/><Relationship Id="rId18" Type="http://schemas.openxmlformats.org/officeDocument/2006/relationships/image" Target="../media/image32.png"/><Relationship Id="rId3" Type="http://schemas.openxmlformats.org/officeDocument/2006/relationships/tags" Target="../tags/tag21.xml"/><Relationship Id="rId21" Type="http://schemas.openxmlformats.org/officeDocument/2006/relationships/image" Target="../media/image34.png"/><Relationship Id="rId7" Type="http://schemas.openxmlformats.org/officeDocument/2006/relationships/tags" Target="../tags/tag25.xml"/><Relationship Id="rId12" Type="http://schemas.openxmlformats.org/officeDocument/2006/relationships/notesSlide" Target="../notesSlides/notesSlide5.xml"/><Relationship Id="rId17" Type="http://schemas.openxmlformats.org/officeDocument/2006/relationships/image" Target="../media/image29.png"/><Relationship Id="rId25" Type="http://schemas.openxmlformats.org/officeDocument/2006/relationships/image" Target="../media/image36.png"/><Relationship Id="rId2" Type="http://schemas.openxmlformats.org/officeDocument/2006/relationships/audio" Target="../media/media5.wma"/><Relationship Id="rId16" Type="http://schemas.openxmlformats.org/officeDocument/2006/relationships/image" Target="../media/image12.png"/><Relationship Id="rId20" Type="http://schemas.microsoft.com/office/2007/relationships/hdphoto" Target="../media/hdphoto2.wdp"/><Relationship Id="rId1" Type="http://schemas.microsoft.com/office/2007/relationships/media" Target="../media/media5.wma"/><Relationship Id="rId6" Type="http://schemas.openxmlformats.org/officeDocument/2006/relationships/tags" Target="../tags/tag24.xml"/><Relationship Id="rId11" Type="http://schemas.openxmlformats.org/officeDocument/2006/relationships/slideLayout" Target="../slideLayouts/slideLayout2.xml"/><Relationship Id="rId24" Type="http://schemas.openxmlformats.org/officeDocument/2006/relationships/image" Target="../media/image35.png"/><Relationship Id="rId5" Type="http://schemas.openxmlformats.org/officeDocument/2006/relationships/tags" Target="../tags/tag23.xml"/><Relationship Id="rId15" Type="http://schemas.openxmlformats.org/officeDocument/2006/relationships/image" Target="../media/image31.png"/><Relationship Id="rId23" Type="http://schemas.openxmlformats.org/officeDocument/2006/relationships/image" Target="../media/image8.png"/><Relationship Id="rId10" Type="http://schemas.openxmlformats.org/officeDocument/2006/relationships/tags" Target="../tags/tag28.xml"/><Relationship Id="rId19" Type="http://schemas.openxmlformats.org/officeDocument/2006/relationships/image" Target="../media/image33.png"/><Relationship Id="rId4" Type="http://schemas.openxmlformats.org/officeDocument/2006/relationships/tags" Target="../tags/tag22.xml"/><Relationship Id="rId9" Type="http://schemas.openxmlformats.org/officeDocument/2006/relationships/tags" Target="../tags/tag27.xml"/><Relationship Id="rId14" Type="http://schemas.openxmlformats.org/officeDocument/2006/relationships/image" Target="../media/image30.png"/><Relationship Id="rId22"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tags" Target="../tags/tag34.xml"/><Relationship Id="rId13" Type="http://schemas.openxmlformats.org/officeDocument/2006/relationships/image" Target="../media/image9.png"/><Relationship Id="rId18" Type="http://schemas.openxmlformats.org/officeDocument/2006/relationships/image" Target="../media/image39.png"/><Relationship Id="rId26" Type="http://schemas.openxmlformats.org/officeDocument/2006/relationships/image" Target="../media/image44.png"/><Relationship Id="rId3" Type="http://schemas.openxmlformats.org/officeDocument/2006/relationships/tags" Target="../tags/tag29.xml"/><Relationship Id="rId21" Type="http://schemas.openxmlformats.org/officeDocument/2006/relationships/image" Target="../media/image41.png"/><Relationship Id="rId7" Type="http://schemas.openxmlformats.org/officeDocument/2006/relationships/tags" Target="../tags/tag33.xml"/><Relationship Id="rId12" Type="http://schemas.openxmlformats.org/officeDocument/2006/relationships/image" Target="../media/image8.png"/><Relationship Id="rId17" Type="http://schemas.microsoft.com/office/2007/relationships/hdphoto" Target="../media/hdphoto5.wdp"/><Relationship Id="rId25" Type="http://schemas.openxmlformats.org/officeDocument/2006/relationships/image" Target="../media/image43.png"/><Relationship Id="rId2" Type="http://schemas.openxmlformats.org/officeDocument/2006/relationships/audio" Target="../media/media6.wma"/><Relationship Id="rId16" Type="http://schemas.openxmlformats.org/officeDocument/2006/relationships/image" Target="../media/image38.jpeg"/><Relationship Id="rId20" Type="http://schemas.openxmlformats.org/officeDocument/2006/relationships/image" Target="../media/image40.png"/><Relationship Id="rId1" Type="http://schemas.microsoft.com/office/2007/relationships/media" Target="../media/media6.wma"/><Relationship Id="rId6" Type="http://schemas.openxmlformats.org/officeDocument/2006/relationships/tags" Target="../tags/tag32.xml"/><Relationship Id="rId11" Type="http://schemas.openxmlformats.org/officeDocument/2006/relationships/notesSlide" Target="../notesSlides/notesSlide6.xml"/><Relationship Id="rId24" Type="http://schemas.openxmlformats.org/officeDocument/2006/relationships/image" Target="../media/image42.png"/><Relationship Id="rId5" Type="http://schemas.openxmlformats.org/officeDocument/2006/relationships/tags" Target="../tags/tag31.xml"/><Relationship Id="rId15" Type="http://schemas.microsoft.com/office/2007/relationships/hdphoto" Target="../media/hdphoto4.wdp"/><Relationship Id="rId23" Type="http://schemas.openxmlformats.org/officeDocument/2006/relationships/image" Target="../media/image14.png"/><Relationship Id="rId10" Type="http://schemas.openxmlformats.org/officeDocument/2006/relationships/slideLayout" Target="../slideLayouts/slideLayout2.xml"/><Relationship Id="rId19" Type="http://schemas.microsoft.com/office/2007/relationships/hdphoto" Target="../media/hdphoto6.wdp"/><Relationship Id="rId4" Type="http://schemas.openxmlformats.org/officeDocument/2006/relationships/tags" Target="../tags/tag30.xml"/><Relationship Id="rId9" Type="http://schemas.openxmlformats.org/officeDocument/2006/relationships/tags" Target="../tags/tag35.xml"/><Relationship Id="rId14" Type="http://schemas.openxmlformats.org/officeDocument/2006/relationships/image" Target="../media/image37.png"/><Relationship Id="rId22" Type="http://schemas.microsoft.com/office/2007/relationships/hdphoto" Target="../media/hdphoto7.wdp"/></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13.png"/><Relationship Id="rId18" Type="http://schemas.openxmlformats.org/officeDocument/2006/relationships/image" Target="../media/image47.png"/><Relationship Id="rId3" Type="http://schemas.openxmlformats.org/officeDocument/2006/relationships/tags" Target="../tags/tag36.xml"/><Relationship Id="rId21" Type="http://schemas.openxmlformats.org/officeDocument/2006/relationships/image" Target="../media/image50.png"/><Relationship Id="rId7" Type="http://schemas.openxmlformats.org/officeDocument/2006/relationships/tags" Target="../tags/tag40.xml"/><Relationship Id="rId12" Type="http://schemas.openxmlformats.org/officeDocument/2006/relationships/image" Target="../media/image12.png"/><Relationship Id="rId17" Type="http://schemas.openxmlformats.org/officeDocument/2006/relationships/image" Target="../media/image46.png"/><Relationship Id="rId2" Type="http://schemas.openxmlformats.org/officeDocument/2006/relationships/audio" Target="../media/media7.wma"/><Relationship Id="rId16" Type="http://schemas.openxmlformats.org/officeDocument/2006/relationships/image" Target="../media/image29.png"/><Relationship Id="rId20" Type="http://schemas.openxmlformats.org/officeDocument/2006/relationships/image" Target="../media/image49.png"/><Relationship Id="rId1" Type="http://schemas.microsoft.com/office/2007/relationships/media" Target="../media/media7.wma"/><Relationship Id="rId6" Type="http://schemas.openxmlformats.org/officeDocument/2006/relationships/tags" Target="../tags/tag39.xml"/><Relationship Id="rId11" Type="http://schemas.openxmlformats.org/officeDocument/2006/relationships/image" Target="../media/image9.png"/><Relationship Id="rId5" Type="http://schemas.openxmlformats.org/officeDocument/2006/relationships/tags" Target="../tags/tag38.xml"/><Relationship Id="rId15" Type="http://schemas.openxmlformats.org/officeDocument/2006/relationships/image" Target="../media/image8.png"/><Relationship Id="rId23" Type="http://schemas.openxmlformats.org/officeDocument/2006/relationships/image" Target="../media/image52.png"/><Relationship Id="rId10" Type="http://schemas.openxmlformats.org/officeDocument/2006/relationships/image" Target="../media/image45.png"/><Relationship Id="rId19" Type="http://schemas.openxmlformats.org/officeDocument/2006/relationships/image" Target="../media/image48.png"/><Relationship Id="rId4" Type="http://schemas.openxmlformats.org/officeDocument/2006/relationships/tags" Target="../tags/tag37.xml"/><Relationship Id="rId9" Type="http://schemas.openxmlformats.org/officeDocument/2006/relationships/notesSlide" Target="../notesSlides/notesSlide7.xml"/><Relationship Id="rId14" Type="http://schemas.openxmlformats.org/officeDocument/2006/relationships/image" Target="../media/image11.png"/><Relationship Id="rId22" Type="http://schemas.openxmlformats.org/officeDocument/2006/relationships/image" Target="../media/image51.png"/></Relationships>
</file>

<file path=ppt/slides/_rels/slide8.xml.rels><?xml version="1.0" encoding="UTF-8" standalone="yes"?>
<Relationships xmlns="http://schemas.openxmlformats.org/package/2006/relationships"><Relationship Id="rId8" Type="http://schemas.openxmlformats.org/officeDocument/2006/relationships/tags" Target="../tags/tag46.xml"/><Relationship Id="rId13" Type="http://schemas.openxmlformats.org/officeDocument/2006/relationships/image" Target="../media/image12.png"/><Relationship Id="rId18" Type="http://schemas.openxmlformats.org/officeDocument/2006/relationships/image" Target="../media/image55.png"/><Relationship Id="rId3" Type="http://schemas.openxmlformats.org/officeDocument/2006/relationships/tags" Target="../tags/tag41.xml"/><Relationship Id="rId21" Type="http://schemas.openxmlformats.org/officeDocument/2006/relationships/image" Target="../media/image57.png"/><Relationship Id="rId7" Type="http://schemas.openxmlformats.org/officeDocument/2006/relationships/tags" Target="../tags/tag45.xml"/><Relationship Id="rId12" Type="http://schemas.openxmlformats.org/officeDocument/2006/relationships/image" Target="../media/image9.png"/><Relationship Id="rId17" Type="http://schemas.openxmlformats.org/officeDocument/2006/relationships/image" Target="../media/image54.png"/><Relationship Id="rId2" Type="http://schemas.openxmlformats.org/officeDocument/2006/relationships/audio" Target="../media/media8.wma"/><Relationship Id="rId16" Type="http://schemas.openxmlformats.org/officeDocument/2006/relationships/image" Target="../media/image53.png"/><Relationship Id="rId20" Type="http://schemas.openxmlformats.org/officeDocument/2006/relationships/image" Target="../media/image56.png"/><Relationship Id="rId1" Type="http://schemas.microsoft.com/office/2007/relationships/media" Target="../media/media8.wma"/><Relationship Id="rId6" Type="http://schemas.openxmlformats.org/officeDocument/2006/relationships/tags" Target="../tags/tag44.xml"/><Relationship Id="rId11" Type="http://schemas.openxmlformats.org/officeDocument/2006/relationships/notesSlide" Target="../notesSlides/notesSlide8.xml"/><Relationship Id="rId5" Type="http://schemas.openxmlformats.org/officeDocument/2006/relationships/tags" Target="../tags/tag43.xml"/><Relationship Id="rId15" Type="http://schemas.openxmlformats.org/officeDocument/2006/relationships/image" Target="../media/image11.png"/><Relationship Id="rId23" Type="http://schemas.openxmlformats.org/officeDocument/2006/relationships/image" Target="../media/image58.png"/><Relationship Id="rId10" Type="http://schemas.openxmlformats.org/officeDocument/2006/relationships/slideLayout" Target="../slideLayouts/slideLayout2.xml"/><Relationship Id="rId19" Type="http://schemas.openxmlformats.org/officeDocument/2006/relationships/image" Target="../media/image10.png"/><Relationship Id="rId4" Type="http://schemas.openxmlformats.org/officeDocument/2006/relationships/tags" Target="../tags/tag42.xml"/><Relationship Id="rId9" Type="http://schemas.openxmlformats.org/officeDocument/2006/relationships/tags" Target="../tags/tag47.xml"/><Relationship Id="rId14" Type="http://schemas.openxmlformats.org/officeDocument/2006/relationships/image" Target="../media/image13.png"/><Relationship Id="rId22"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tags" Target="../tags/tag53.xml"/><Relationship Id="rId13" Type="http://schemas.openxmlformats.org/officeDocument/2006/relationships/notesSlide" Target="../notesSlides/notesSlide9.xml"/><Relationship Id="rId18" Type="http://schemas.openxmlformats.org/officeDocument/2006/relationships/image" Target="../media/image63.png"/><Relationship Id="rId3" Type="http://schemas.openxmlformats.org/officeDocument/2006/relationships/tags" Target="../tags/tag48.xml"/><Relationship Id="rId21" Type="http://schemas.openxmlformats.org/officeDocument/2006/relationships/image" Target="../media/image66.png"/><Relationship Id="rId7" Type="http://schemas.openxmlformats.org/officeDocument/2006/relationships/tags" Target="../tags/tag52.xml"/><Relationship Id="rId12" Type="http://schemas.openxmlformats.org/officeDocument/2006/relationships/slideLayout" Target="../slideLayouts/slideLayout2.xml"/><Relationship Id="rId17" Type="http://schemas.openxmlformats.org/officeDocument/2006/relationships/image" Target="../media/image62.png"/><Relationship Id="rId2" Type="http://schemas.openxmlformats.org/officeDocument/2006/relationships/audio" Target="../media/media9.wma"/><Relationship Id="rId16" Type="http://schemas.openxmlformats.org/officeDocument/2006/relationships/image" Target="../media/image61.png"/><Relationship Id="rId20" Type="http://schemas.openxmlformats.org/officeDocument/2006/relationships/image" Target="../media/image65.png"/><Relationship Id="rId1" Type="http://schemas.microsoft.com/office/2007/relationships/media" Target="../media/media9.wma"/><Relationship Id="rId6" Type="http://schemas.openxmlformats.org/officeDocument/2006/relationships/tags" Target="../tags/tag51.xml"/><Relationship Id="rId11" Type="http://schemas.openxmlformats.org/officeDocument/2006/relationships/tags" Target="../tags/tag56.xml"/><Relationship Id="rId5" Type="http://schemas.openxmlformats.org/officeDocument/2006/relationships/tags" Target="../tags/tag50.xml"/><Relationship Id="rId15" Type="http://schemas.openxmlformats.org/officeDocument/2006/relationships/image" Target="../media/image60.png"/><Relationship Id="rId23" Type="http://schemas.openxmlformats.org/officeDocument/2006/relationships/image" Target="../media/image8.png"/><Relationship Id="rId10" Type="http://schemas.openxmlformats.org/officeDocument/2006/relationships/tags" Target="../tags/tag55.xml"/><Relationship Id="rId19" Type="http://schemas.openxmlformats.org/officeDocument/2006/relationships/image" Target="../media/image64.png"/><Relationship Id="rId4" Type="http://schemas.openxmlformats.org/officeDocument/2006/relationships/tags" Target="../tags/tag49.xml"/><Relationship Id="rId9" Type="http://schemas.openxmlformats.org/officeDocument/2006/relationships/tags" Target="../tags/tag54.xml"/><Relationship Id="rId14" Type="http://schemas.openxmlformats.org/officeDocument/2006/relationships/image" Target="../media/image59.jpeg"/><Relationship Id="rId22"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14400"/>
            <a:ext cx="9144000" cy="1828800"/>
          </a:xfrm>
          <a:solidFill>
            <a:srgbClr val="F7941D"/>
          </a:solidFill>
        </p:spPr>
        <p:txBody>
          <a:bodyPr>
            <a:normAutofit/>
          </a:bodyPr>
          <a:lstStyle/>
          <a:p>
            <a:r>
              <a:rPr lang="en-US" cap="all" dirty="0" smtClean="0">
                <a:solidFill>
                  <a:schemeClr val="bg1"/>
                </a:solidFill>
                <a:latin typeface="Arial Narrow" panose="020B0606020202030204" pitchFamily="34" charset="0"/>
              </a:rPr>
              <a:t>TUTOR.COM ONLINE CLASSROOM</a:t>
            </a:r>
            <a:endParaRPr lang="en-US" cap="all" dirty="0">
              <a:solidFill>
                <a:schemeClr val="bg1"/>
              </a:solidFill>
              <a:latin typeface="Arial Narrow" panose="020B0606020202030204" pitchFamily="34" charset="0"/>
            </a:endParaRPr>
          </a:p>
        </p:txBody>
      </p:sp>
      <p:sp>
        <p:nvSpPr>
          <p:cNvPr id="16" name="Rectangle 15"/>
          <p:cNvSpPr/>
          <p:nvPr/>
        </p:nvSpPr>
        <p:spPr>
          <a:xfrm>
            <a:off x="0" y="914400"/>
            <a:ext cx="152400" cy="1828800"/>
          </a:xfrm>
          <a:prstGeom prst="rect">
            <a:avLst/>
          </a:prstGeom>
          <a:solidFill>
            <a:srgbClr val="FFDA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75450" y="2894444"/>
            <a:ext cx="841250" cy="841250"/>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272" y="2890705"/>
            <a:ext cx="841250" cy="841250"/>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86000" y="2878830"/>
            <a:ext cx="841250" cy="841250"/>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86265" y="2880810"/>
            <a:ext cx="841250" cy="841250"/>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48600" y="2926330"/>
            <a:ext cx="841250" cy="841250"/>
          </a:xfrm>
          <a:prstGeom prst="rect">
            <a:avLst/>
          </a:prstGeom>
        </p:spPr>
      </p:pic>
      <p:sp>
        <p:nvSpPr>
          <p:cNvPr id="21" name="TextBox 20"/>
          <p:cNvSpPr txBox="1"/>
          <p:nvPr/>
        </p:nvSpPr>
        <p:spPr>
          <a:xfrm>
            <a:off x="452032" y="3810000"/>
            <a:ext cx="8235578" cy="523220"/>
          </a:xfrm>
          <a:prstGeom prst="rect">
            <a:avLst/>
          </a:prstGeom>
          <a:noFill/>
        </p:spPr>
        <p:txBody>
          <a:bodyPr wrap="square" rtlCol="0">
            <a:spAutoFit/>
          </a:bodyPr>
          <a:lstStyle/>
          <a:p>
            <a:pPr algn="ctr"/>
            <a:r>
              <a:rPr lang="en-US" sz="2800" b="1" dirty="0" smtClean="0">
                <a:solidFill>
                  <a:srgbClr val="FFD04F"/>
                </a:solidFill>
                <a:latin typeface="Arial Narrow" panose="020B0606020202030204" pitchFamily="34" charset="0"/>
              </a:rPr>
              <a:t>Get Your Schoolwork done!</a:t>
            </a:r>
            <a:endParaRPr lang="en-US" sz="2800" b="1" dirty="0">
              <a:solidFill>
                <a:srgbClr val="FFD04F"/>
              </a:solidFill>
              <a:latin typeface="Arial Narrow" panose="020B0606020202030204" pitchFamily="34" charset="0"/>
            </a:endParaRPr>
          </a:p>
        </p:txBody>
      </p:sp>
      <p:sp>
        <p:nvSpPr>
          <p:cNvPr id="22" name="TextBox 21"/>
          <p:cNvSpPr txBox="1"/>
          <p:nvPr/>
        </p:nvSpPr>
        <p:spPr>
          <a:xfrm>
            <a:off x="399218" y="5972174"/>
            <a:ext cx="8235578" cy="523220"/>
          </a:xfrm>
          <a:prstGeom prst="rect">
            <a:avLst/>
          </a:prstGeom>
          <a:noFill/>
        </p:spPr>
        <p:txBody>
          <a:bodyPr wrap="square" rtlCol="0">
            <a:spAutoFit/>
          </a:bodyPr>
          <a:lstStyle/>
          <a:p>
            <a:pPr algn="ctr"/>
            <a:r>
              <a:rPr lang="en-US" sz="2800" b="1" dirty="0" smtClean="0">
                <a:solidFill>
                  <a:srgbClr val="FFD04F"/>
                </a:solidFill>
                <a:latin typeface="Arial Narrow" panose="020B0606020202030204" pitchFamily="34" charset="0"/>
              </a:rPr>
              <a:t>Get Back To Your LIFE!</a:t>
            </a:r>
            <a:endParaRPr lang="en-US" sz="2800" b="1" dirty="0">
              <a:solidFill>
                <a:srgbClr val="FFD04F"/>
              </a:solidFill>
              <a:latin typeface="Arial Narrow" panose="020B0606020202030204" pitchFamily="34" charset="0"/>
            </a:endParaRPr>
          </a:p>
        </p:txBody>
      </p:sp>
      <p:pic>
        <p:nvPicPr>
          <p:cNvPr id="23" name="Picture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807637" y="4495800"/>
            <a:ext cx="1524367" cy="1476374"/>
          </a:xfrm>
          <a:prstGeom prst="rect">
            <a:avLst/>
          </a:prstGeom>
        </p:spPr>
      </p:pic>
      <p:pic>
        <p:nvPicPr>
          <p:cNvPr id="4" name="Student Video 1.wma">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14:bmkLst>
                    <p14:bmk name="Student Video 100:00:00.0" time="0"/>
                    <p14:bmk name="Student Video 100:00:10.1" time="10100"/>
                  </p14:bmkLst>
                </p14:media>
              </p:ext>
            </p:extLst>
          </p:nvPr>
        </p:nvPicPr>
        <p:blipFill>
          <a:blip r:embed="rId13"/>
          <a:stretch>
            <a:fillRect/>
          </a:stretch>
        </p:blipFill>
        <p:spPr>
          <a:xfrm>
            <a:off x="4267200" y="3124200"/>
            <a:ext cx="609600" cy="609600"/>
          </a:xfrm>
          <a:prstGeom prst="rect">
            <a:avLst/>
          </a:prstGeom>
        </p:spPr>
      </p:pic>
      <p:sp>
        <p:nvSpPr>
          <p:cNvPr id="6" name="Student Video 1Tutor.comthroughyour00:00:00.0-00:00:10.1"/>
          <p:cNvSpPr txBox="1"/>
          <p:nvPr>
            <p:custDataLst>
              <p:tags r:id="rId4"/>
            </p:custDataLst>
          </p:nvPr>
        </p:nvSpPr>
        <p:spPr>
          <a:xfrm>
            <a:off x="0" y="6644640"/>
            <a:ext cx="9144000" cy="213360"/>
          </a:xfrm>
          <a:prstGeom prst="rect">
            <a:avLst/>
          </a:prstGeom>
          <a:solidFill>
            <a:srgbClr val="FFFFFF">
              <a:alpha val="70000"/>
            </a:srgbClr>
          </a:solidFill>
        </p:spPr>
        <p:txBody>
          <a:bodyPr vert="horz" tIns="0" bIns="0" rtlCol="0">
            <a:noAutofit/>
          </a:bodyPr>
          <a:lstStyle/>
          <a:p>
            <a:r>
              <a:rPr lang="en-US" sz="1400" dirty="0" smtClean="0">
                <a:solidFill>
                  <a:srgbClr val="000000"/>
                </a:solidFill>
                <a:latin typeface="Calibri"/>
              </a:rPr>
              <a:t>Tutor.com through your library is designed so that students of all ages can get their schoolwork done and get back to life!</a:t>
            </a:r>
            <a:endParaRPr lang="en-US" sz="1400" dirty="0">
              <a:solidFill>
                <a:srgbClr val="000000"/>
              </a:solidFill>
              <a:latin typeface="Calibri"/>
            </a:endParaRPr>
          </a:p>
        </p:txBody>
      </p:sp>
    </p:spTree>
    <p:extLst>
      <p:ext uri="{BB962C8B-B14F-4D97-AF65-F5344CB8AC3E}">
        <p14:creationId xmlns:p14="http://schemas.microsoft.com/office/powerpoint/2010/main" val="2589605917"/>
      </p:ext>
    </p:extLst>
  </p:cSld>
  <p:clrMapOvr>
    <a:masterClrMapping/>
  </p:clrMapOvr>
  <mc:AlternateContent xmlns:mc="http://schemas.openxmlformats.org/markup-compatibility/2006" xmlns:p14="http://schemas.microsoft.com/office/powerpoint/2010/main">
    <mc:Choice Requires="p14">
      <p:transition p14:dur="10" advClick="0" advTm="10200"/>
    </mc:Choice>
    <mc:Fallback xmlns="">
      <p:transition advClick="0" advTm="10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56" fill="hold"/>
                                        <p:tgtEl>
                                          <p:spTgt spid="4"/>
                                        </p:tgtEl>
                                      </p:cBhvr>
                                    </p:cmd>
                                  </p:childTnLst>
                                </p:cTn>
                              </p:par>
                              <p:par>
                                <p:cTn id="7" presetID="10"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2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6" grpId="0" animBg="1"/>
    </p:bldLst>
  </p:timing>
  <p:extLst mod="1">
    <p:ext uri="{E180D4A7-C9FB-4DFB-919C-405C955672EB}">
      <p14:showEvtLst xmlns:p14="http://schemas.microsoft.com/office/powerpoint/2010/main">
        <p14:playEvt time="205" objId="17"/>
        <p14:stopEvt time="13938" objId="17"/>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bg1"/>
                </a:solidFill>
              </a:rPr>
              <a:t>RESOURCE SHARING</a:t>
            </a:r>
            <a:endParaRPr lang="en-US" dirty="0"/>
          </a:p>
        </p:txBody>
      </p:sp>
      <p:pic>
        <p:nvPicPr>
          <p:cNvPr id="5" name="Picture 2" descr="C:\Users\delrosarios\Pictures\Website Sharing in New Classroom 3-5-2014.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0525" t="82812" r="2083" b="11918"/>
          <a:stretch/>
        </p:blipFill>
        <p:spPr bwMode="auto">
          <a:xfrm>
            <a:off x="6830175" y="5245962"/>
            <a:ext cx="1272210" cy="230588"/>
          </a:xfrm>
          <a:prstGeom prst="rect">
            <a:avLst/>
          </a:prstGeom>
          <a:noFill/>
          <a:ln>
            <a:solidFill>
              <a:srgbClr val="00AEEF"/>
            </a:solidFill>
          </a:ln>
          <a:extLst>
            <a:ext uri="{909E8E84-426E-40DD-AFC4-6F175D3DCCD1}">
              <a14:hiddenFill xmlns:a14="http://schemas.microsoft.com/office/drawing/2010/main">
                <a:solidFill>
                  <a:srgbClr val="FFFFFF"/>
                </a:solidFill>
              </a14:hiddenFill>
            </a:ext>
          </a:extLst>
        </p:spPr>
      </p:pic>
      <p:sp>
        <p:nvSpPr>
          <p:cNvPr id="10" name="Rectangle 9"/>
          <p:cNvSpPr/>
          <p:nvPr/>
        </p:nvSpPr>
        <p:spPr>
          <a:xfrm>
            <a:off x="7543800" y="6372306"/>
            <a:ext cx="16002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p:nvGrpSpPr>
        <p:grpSpPr>
          <a:xfrm>
            <a:off x="914400" y="1628775"/>
            <a:ext cx="7315200" cy="4375921"/>
            <a:chOff x="914400" y="1447800"/>
            <a:chExt cx="7315200" cy="4375921"/>
          </a:xfrm>
        </p:grpSpPr>
        <p:pic>
          <p:nvPicPr>
            <p:cNvPr id="4098" name="Picture 2" descr="C:\Users\delrosarios\Pictures\Website Sharing in New Classroom 3-5-201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4400" y="1447800"/>
              <a:ext cx="7315200" cy="4375921"/>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6" name="Picture 2" descr="C:\Users\delrosarios\Pictures\Website Sharing in New Classroom 3-5-2014.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0417" t="5224" r="8714" b="91687"/>
            <a:stretch/>
          </p:blipFill>
          <p:spPr bwMode="auto">
            <a:xfrm>
              <a:off x="3442915" y="1677727"/>
              <a:ext cx="2258170" cy="13517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2" descr="C:\Users\delrosarios\Pictures\Website Sharing in New Classroom 3-5-2014.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4861" r="75453" b="91687"/>
            <a:stretch/>
          </p:blipFill>
          <p:spPr bwMode="auto">
            <a:xfrm>
              <a:off x="5701084" y="1669775"/>
              <a:ext cx="1918915" cy="161443"/>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2050"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788"/>
          <a:stretch/>
        </p:blipFill>
        <p:spPr bwMode="auto">
          <a:xfrm>
            <a:off x="926989" y="2039072"/>
            <a:ext cx="5903186" cy="3965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8">
            <a:extLst>
              <a:ext uri="{28A0092B-C50C-407E-A947-70E740481C1C}">
                <a14:useLocalDpi xmlns:a14="http://schemas.microsoft.com/office/drawing/2010/main" val="0"/>
              </a:ext>
            </a:extLst>
          </a:blip>
          <a:srcRect b="11771"/>
          <a:stretch/>
        </p:blipFill>
        <p:spPr bwMode="auto">
          <a:xfrm>
            <a:off x="923013" y="2033385"/>
            <a:ext cx="5911137" cy="3973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descr="C:\Users\delrosarios\AppData\Local\Microsoft\Windows\Temporary Internet Files\Content.IE5\SJFASYB5\MP900442496[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052060"/>
            <a:ext cx="844984" cy="127121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1" name="Rectangular Callout 10"/>
          <p:cNvSpPr/>
          <p:nvPr/>
        </p:nvSpPr>
        <p:spPr>
          <a:xfrm>
            <a:off x="1066800" y="4953000"/>
            <a:ext cx="1676400" cy="685800"/>
          </a:xfrm>
          <a:prstGeom prst="wedgeRectCallout">
            <a:avLst>
              <a:gd name="adj1" fmla="val -72533"/>
              <a:gd name="adj2" fmla="val 89167"/>
            </a:avLst>
          </a:prstGeom>
          <a:solidFill>
            <a:schemeClr val="bg1"/>
          </a:solidFill>
          <a:ln>
            <a:solidFill>
              <a:srgbClr val="F79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7941D"/>
                </a:solidFill>
              </a:rPr>
              <a:t>Not Wikipedia, Please!</a:t>
            </a:r>
            <a:endParaRPr lang="en-US" dirty="0">
              <a:solidFill>
                <a:srgbClr val="F7941D"/>
              </a:solidFill>
            </a:endParaRPr>
          </a:p>
        </p:txBody>
      </p:sp>
      <p:pic>
        <p:nvPicPr>
          <p:cNvPr id="2054" name="Picture 6"/>
          <p:cNvPicPr>
            <a:picLocks noChangeAspect="1" noChangeArrowheads="1"/>
          </p:cNvPicPr>
          <p:nvPr/>
        </p:nvPicPr>
        <p:blipFill rotWithShape="1">
          <a:blip r:embed="rId10">
            <a:extLst>
              <a:ext uri="{28A0092B-C50C-407E-A947-70E740481C1C}">
                <a14:useLocalDpi xmlns:a14="http://schemas.microsoft.com/office/drawing/2010/main" val="0"/>
              </a:ext>
            </a:extLst>
          </a:blip>
          <a:srcRect b="9038"/>
          <a:stretch/>
        </p:blipFill>
        <p:spPr bwMode="auto">
          <a:xfrm>
            <a:off x="914400" y="2022012"/>
            <a:ext cx="5903334" cy="3984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rotWithShape="1">
          <a:blip r:embed="rId11">
            <a:extLst>
              <a:ext uri="{28A0092B-C50C-407E-A947-70E740481C1C}">
                <a14:useLocalDpi xmlns:a14="http://schemas.microsoft.com/office/drawing/2010/main" val="0"/>
              </a:ext>
            </a:extLst>
          </a:blip>
          <a:srcRect l="12366" t="-582" r="13785"/>
          <a:stretch/>
        </p:blipFill>
        <p:spPr bwMode="auto">
          <a:xfrm>
            <a:off x="923925" y="1993124"/>
            <a:ext cx="5890745" cy="4023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838126" y="5265178"/>
            <a:ext cx="1272210" cy="523220"/>
          </a:xfrm>
          <a:prstGeom prst="rect">
            <a:avLst/>
          </a:prstGeom>
          <a:solidFill>
            <a:schemeClr val="tx2">
              <a:lumMod val="20000"/>
              <a:lumOff val="80000"/>
            </a:schemeClr>
          </a:solidFill>
        </p:spPr>
        <p:txBody>
          <a:bodyPr wrap="square" rtlCol="0">
            <a:spAutoFit/>
          </a:bodyPr>
          <a:lstStyle/>
          <a:p>
            <a:r>
              <a:rPr lang="en-US" sz="700" u="sng" dirty="0" smtClean="0"/>
              <a:t>URL Shared&gt;</a:t>
            </a:r>
          </a:p>
          <a:p>
            <a:r>
              <a:rPr lang="en-US" sz="700" u="sng" dirty="0"/>
              <a:t>http://http://www.archives.gov/exhibits/charters/declaration.html</a:t>
            </a:r>
          </a:p>
        </p:txBody>
      </p:sp>
      <p:pic>
        <p:nvPicPr>
          <p:cNvPr id="15" name="Student Video Slide 10.wma">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14:bmkLst>
                    <p14:bmk name="Student Video Slide 1000:00:00.0" time="0"/>
                    <p14:bmk name="Student Video Slide 1000:00:06.0" time="6060"/>
                    <p14:bmk name="Student Video Slide 1000:00:10.7" time="10780"/>
                    <p14:bmk name="Student Video Slide 1000:00:13.6" time="13670"/>
                    <p14:bmk name="Student Video Slide 1000:00:17.6" time="17600"/>
                  </p14:bmkLst>
                </p14:media>
              </p:ext>
            </p:extLst>
          </p:nvPr>
        </p:nvPicPr>
        <p:blipFill>
          <a:blip r:embed="rId12"/>
          <a:stretch>
            <a:fillRect/>
          </a:stretch>
        </p:blipFill>
        <p:spPr>
          <a:xfrm>
            <a:off x="4267200" y="3305175"/>
            <a:ext cx="609600" cy="609600"/>
          </a:xfrm>
          <a:prstGeom prst="rect">
            <a:avLst/>
          </a:prstGeom>
        </p:spPr>
      </p:pic>
      <p:sp>
        <p:nvSpPr>
          <p:cNvPr id="22" name="TextBox 21"/>
          <p:cNvSpPr txBox="1"/>
          <p:nvPr/>
        </p:nvSpPr>
        <p:spPr>
          <a:xfrm>
            <a:off x="28699" y="6488668"/>
            <a:ext cx="5173789" cy="307777"/>
          </a:xfrm>
          <a:prstGeom prst="rect">
            <a:avLst/>
          </a:prstGeom>
          <a:noFill/>
        </p:spPr>
        <p:txBody>
          <a:bodyPr wrap="none" rtlCol="0">
            <a:spAutoFit/>
          </a:bodyPr>
          <a:lstStyle/>
          <a:p>
            <a:r>
              <a:rPr lang="en-US" sz="1400" dirty="0" smtClean="0"/>
              <a:t>Your tutors can even share web resources with you in the classroom.</a:t>
            </a:r>
            <a:endParaRPr lang="en-US" sz="1400" dirty="0"/>
          </a:p>
        </p:txBody>
      </p:sp>
      <p:sp>
        <p:nvSpPr>
          <p:cNvPr id="23" name="TextBox 22"/>
          <p:cNvSpPr txBox="1"/>
          <p:nvPr/>
        </p:nvSpPr>
        <p:spPr>
          <a:xfrm>
            <a:off x="0" y="6488668"/>
            <a:ext cx="4837415" cy="307777"/>
          </a:xfrm>
          <a:prstGeom prst="rect">
            <a:avLst/>
          </a:prstGeom>
          <a:noFill/>
        </p:spPr>
        <p:txBody>
          <a:bodyPr wrap="none" rtlCol="0">
            <a:spAutoFit/>
          </a:bodyPr>
          <a:lstStyle/>
          <a:p>
            <a:r>
              <a:rPr lang="en-US" sz="1400" dirty="0" smtClean="0"/>
              <a:t>They’ll show you reliable resources to use for your assignments,</a:t>
            </a:r>
            <a:endParaRPr lang="en-US" sz="1400" dirty="0"/>
          </a:p>
        </p:txBody>
      </p:sp>
      <p:sp>
        <p:nvSpPr>
          <p:cNvPr id="24" name="TextBox 23"/>
          <p:cNvSpPr txBox="1"/>
          <p:nvPr/>
        </p:nvSpPr>
        <p:spPr>
          <a:xfrm>
            <a:off x="0" y="6488668"/>
            <a:ext cx="2940741" cy="307777"/>
          </a:xfrm>
          <a:prstGeom prst="rect">
            <a:avLst/>
          </a:prstGeom>
          <a:noFill/>
        </p:spPr>
        <p:txBody>
          <a:bodyPr wrap="none" rtlCol="0">
            <a:spAutoFit/>
          </a:bodyPr>
          <a:lstStyle/>
          <a:p>
            <a:r>
              <a:rPr lang="en-US" sz="1400" dirty="0" smtClean="0"/>
              <a:t>Teach you how to find good resources</a:t>
            </a:r>
            <a:endParaRPr lang="en-US" sz="1400" dirty="0"/>
          </a:p>
        </p:txBody>
      </p:sp>
      <p:sp>
        <p:nvSpPr>
          <p:cNvPr id="25" name="TextBox 24"/>
          <p:cNvSpPr txBox="1"/>
          <p:nvPr/>
        </p:nvSpPr>
        <p:spPr>
          <a:xfrm>
            <a:off x="0" y="6488668"/>
            <a:ext cx="4048672" cy="307777"/>
          </a:xfrm>
          <a:prstGeom prst="rect">
            <a:avLst/>
          </a:prstGeom>
          <a:noFill/>
        </p:spPr>
        <p:txBody>
          <a:bodyPr wrap="none" rtlCol="0">
            <a:spAutoFit/>
          </a:bodyPr>
          <a:lstStyle/>
          <a:p>
            <a:r>
              <a:rPr lang="en-US" sz="1400" dirty="0" smtClean="0"/>
              <a:t>Or even share additional practice problems with you.</a:t>
            </a:r>
            <a:endParaRPr lang="en-US" sz="1400" dirty="0"/>
          </a:p>
        </p:txBody>
      </p:sp>
    </p:spTree>
    <p:extLst>
      <p:ext uri="{BB962C8B-B14F-4D97-AF65-F5344CB8AC3E}">
        <p14:creationId xmlns:p14="http://schemas.microsoft.com/office/powerpoint/2010/main" val="3591017910"/>
      </p:ext>
    </p:extLst>
  </p:cSld>
  <p:clrMapOvr>
    <a:masterClrMapping/>
  </p:clrMapOvr>
  <mc:AlternateContent xmlns:mc="http://schemas.openxmlformats.org/markup-compatibility/2006" xmlns:p14="http://schemas.microsoft.com/office/powerpoint/2010/main">
    <mc:Choice Requires="p14">
      <p:transition spd="slow" p14:dur="2000" advClick="0" advTm="17800"/>
    </mc:Choice>
    <mc:Fallback xmlns="">
      <p:transition spd="slow" advClick="0" advTm="17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47" fill="hold"/>
                                        <p:tgtEl>
                                          <p:spTgt spid="15"/>
                                        </p:tgtEl>
                                      </p:cBhvr>
                                    </p:cmd>
                                  </p:childTnLst>
                                </p:cTn>
                              </p:par>
                              <p:par>
                                <p:cTn id="7" presetID="1" presetClass="entr" presetSubtype="0" fill="hold" nodeType="withEffect">
                                  <p:stCondLst>
                                    <p:cond delay="0"/>
                                  </p:stCondLst>
                                  <p:childTnLst>
                                    <p:set>
                                      <p:cBhvr>
                                        <p:cTn id="8" dur="1" fill="hold">
                                          <p:stCondLst>
                                            <p:cond delay="0"/>
                                          </p:stCondLst>
                                        </p:cTn>
                                        <p:tgtEl>
                                          <p:spTgt spid="2052"/>
                                        </p:tgtEl>
                                        <p:attrNameLst>
                                          <p:attrName>style.visibility</p:attrName>
                                        </p:attrNameLst>
                                      </p:cBhvr>
                                      <p:to>
                                        <p:strVal val="visible"/>
                                      </p:to>
                                    </p:set>
                                  </p:childTnLst>
                                </p:cTn>
                              </p:par>
                              <p:par>
                                <p:cTn id="9" presetID="1" presetClass="exit" presetSubtype="0" fill="hold" grpId="0" nodeType="withEffect">
                                  <p:stCondLst>
                                    <p:cond delay="6000"/>
                                  </p:stCondLst>
                                  <p:childTnLst>
                                    <p:set>
                                      <p:cBhvr>
                                        <p:cTn id="10" dur="1" fill="hold">
                                          <p:stCondLst>
                                            <p:cond delay="0"/>
                                          </p:stCondLst>
                                        </p:cTn>
                                        <p:tgtEl>
                                          <p:spTgt spid="22"/>
                                        </p:tgtEl>
                                        <p:attrNameLst>
                                          <p:attrName>style.visibility</p:attrName>
                                        </p:attrNameLst>
                                      </p:cBhvr>
                                      <p:to>
                                        <p:strVal val="hidden"/>
                                      </p:to>
                                    </p:set>
                                  </p:childTnLst>
                                </p:cTn>
                              </p:par>
                              <p:par>
                                <p:cTn id="11" presetID="1" presetClass="entr" presetSubtype="0" fill="hold" grpId="0" nodeType="withEffect">
                                  <p:stCondLst>
                                    <p:cond delay="6000"/>
                                  </p:stCondLst>
                                  <p:childTnLst>
                                    <p:set>
                                      <p:cBhvr>
                                        <p:cTn id="12" dur="1" fill="hold">
                                          <p:stCondLst>
                                            <p:cond delay="0"/>
                                          </p:stCondLst>
                                        </p:cTn>
                                        <p:tgtEl>
                                          <p:spTgt spid="23"/>
                                        </p:tgtEl>
                                        <p:attrNameLst>
                                          <p:attrName>style.visibility</p:attrName>
                                        </p:attrNameLst>
                                      </p:cBhvr>
                                      <p:to>
                                        <p:strVal val="visible"/>
                                      </p:to>
                                    </p:set>
                                  </p:childTnLst>
                                </p:cTn>
                              </p:par>
                              <p:par>
                                <p:cTn id="13" presetID="45" presetClass="entr" presetSubtype="0" fill="hold" nodeType="withEffect">
                                  <p:stCondLst>
                                    <p:cond delay="6000"/>
                                  </p:stCondLst>
                                  <p:childTnLst>
                                    <p:set>
                                      <p:cBhvr>
                                        <p:cTn id="14" dur="1" fill="hold">
                                          <p:stCondLst>
                                            <p:cond delay="0"/>
                                          </p:stCondLst>
                                        </p:cTn>
                                        <p:tgtEl>
                                          <p:spTgt spid="2053"/>
                                        </p:tgtEl>
                                        <p:attrNameLst>
                                          <p:attrName>style.visibility</p:attrName>
                                        </p:attrNameLst>
                                      </p:cBhvr>
                                      <p:to>
                                        <p:strVal val="visible"/>
                                      </p:to>
                                    </p:set>
                                    <p:animEffect transition="in" filter="fade">
                                      <p:cBhvr>
                                        <p:cTn id="15" dur="2000"/>
                                        <p:tgtEl>
                                          <p:spTgt spid="2053"/>
                                        </p:tgtEl>
                                      </p:cBhvr>
                                    </p:animEffect>
                                    <p:anim calcmode="lin" valueType="num">
                                      <p:cBhvr>
                                        <p:cTn id="16" dur="2000" fill="hold"/>
                                        <p:tgtEl>
                                          <p:spTgt spid="2053"/>
                                        </p:tgtEl>
                                        <p:attrNameLst>
                                          <p:attrName>ppt_w</p:attrName>
                                        </p:attrNameLst>
                                      </p:cBhvr>
                                      <p:tavLst>
                                        <p:tav tm="0" fmla="#ppt_w*sin(2.5*pi*$)">
                                          <p:val>
                                            <p:fltVal val="0"/>
                                          </p:val>
                                        </p:tav>
                                        <p:tav tm="100000">
                                          <p:val>
                                            <p:fltVal val="1"/>
                                          </p:val>
                                        </p:tav>
                                      </p:tavLst>
                                    </p:anim>
                                    <p:anim calcmode="lin" valueType="num">
                                      <p:cBhvr>
                                        <p:cTn id="17" dur="2000" fill="hold"/>
                                        <p:tgtEl>
                                          <p:spTgt spid="2053"/>
                                        </p:tgtEl>
                                        <p:attrNameLst>
                                          <p:attrName>ppt_h</p:attrName>
                                        </p:attrNameLst>
                                      </p:cBhvr>
                                      <p:tavLst>
                                        <p:tav tm="0">
                                          <p:val>
                                            <p:strVal val="#ppt_h"/>
                                          </p:val>
                                        </p:tav>
                                        <p:tav tm="100000">
                                          <p:val>
                                            <p:strVal val="#ppt_h"/>
                                          </p:val>
                                        </p:tav>
                                      </p:tavLst>
                                    </p:anim>
                                  </p:childTnLst>
                                </p:cTn>
                              </p:par>
                              <p:par>
                                <p:cTn id="18" presetID="45" presetClass="entr" presetSubtype="0" fill="hold" grpId="0" nodeType="withEffect">
                                  <p:stCondLst>
                                    <p:cond delay="600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2000"/>
                                        <p:tgtEl>
                                          <p:spTgt spid="11"/>
                                        </p:tgtEl>
                                      </p:cBhvr>
                                    </p:animEffect>
                                    <p:anim calcmode="lin" valueType="num">
                                      <p:cBhvr>
                                        <p:cTn id="21" dur="2000" fill="hold"/>
                                        <p:tgtEl>
                                          <p:spTgt spid="11"/>
                                        </p:tgtEl>
                                        <p:attrNameLst>
                                          <p:attrName>ppt_w</p:attrName>
                                        </p:attrNameLst>
                                      </p:cBhvr>
                                      <p:tavLst>
                                        <p:tav tm="0" fmla="#ppt_w*sin(2.5*pi*$)">
                                          <p:val>
                                            <p:fltVal val="0"/>
                                          </p:val>
                                        </p:tav>
                                        <p:tav tm="100000">
                                          <p:val>
                                            <p:fltVal val="1"/>
                                          </p:val>
                                        </p:tav>
                                      </p:tavLst>
                                    </p:anim>
                                    <p:anim calcmode="lin" valueType="num">
                                      <p:cBhvr>
                                        <p:cTn id="22" dur="2000" fill="hold"/>
                                        <p:tgtEl>
                                          <p:spTgt spid="11"/>
                                        </p:tgtEl>
                                        <p:attrNameLst>
                                          <p:attrName>ppt_h</p:attrName>
                                        </p:attrNameLst>
                                      </p:cBhvr>
                                      <p:tavLst>
                                        <p:tav tm="0">
                                          <p:val>
                                            <p:strVal val="#ppt_h"/>
                                          </p:val>
                                        </p:tav>
                                        <p:tav tm="100000">
                                          <p:val>
                                            <p:strVal val="#ppt_h"/>
                                          </p:val>
                                        </p:tav>
                                      </p:tavLst>
                                    </p:anim>
                                  </p:childTnLst>
                                </p:cTn>
                              </p:par>
                              <p:par>
                                <p:cTn id="23" presetID="1" presetClass="entr" presetSubtype="0" fill="hold" nodeType="withEffect">
                                  <p:stCondLst>
                                    <p:cond delay="10600"/>
                                  </p:stCondLst>
                                  <p:childTnLst>
                                    <p:set>
                                      <p:cBhvr>
                                        <p:cTn id="24" dur="1" fill="hold">
                                          <p:stCondLst>
                                            <p:cond delay="0"/>
                                          </p:stCondLst>
                                        </p:cTn>
                                        <p:tgtEl>
                                          <p:spTgt spid="10243"/>
                                        </p:tgtEl>
                                        <p:attrNameLst>
                                          <p:attrName>style.visibility</p:attrName>
                                        </p:attrNameLst>
                                      </p:cBhvr>
                                      <p:to>
                                        <p:strVal val="visible"/>
                                      </p:to>
                                    </p:set>
                                  </p:childTnLst>
                                </p:cTn>
                              </p:par>
                              <p:par>
                                <p:cTn id="25" presetID="1" presetClass="exit" presetSubtype="0" fill="hold" nodeType="withEffect">
                                  <p:stCondLst>
                                    <p:cond delay="10700"/>
                                  </p:stCondLst>
                                  <p:childTnLst>
                                    <p:set>
                                      <p:cBhvr>
                                        <p:cTn id="26" dur="1" fill="hold">
                                          <p:stCondLst>
                                            <p:cond delay="0"/>
                                          </p:stCondLst>
                                        </p:cTn>
                                        <p:tgtEl>
                                          <p:spTgt spid="2053"/>
                                        </p:tgtEl>
                                        <p:attrNameLst>
                                          <p:attrName>style.visibility</p:attrName>
                                        </p:attrNameLst>
                                      </p:cBhvr>
                                      <p:to>
                                        <p:strVal val="hidden"/>
                                      </p:to>
                                    </p:set>
                                  </p:childTnLst>
                                </p:cTn>
                              </p:par>
                              <p:par>
                                <p:cTn id="27" presetID="1" presetClass="exit" presetSubtype="0" fill="hold" grpId="1" nodeType="withEffect">
                                  <p:stCondLst>
                                    <p:cond delay="10700"/>
                                  </p:stCondLst>
                                  <p:childTnLst>
                                    <p:set>
                                      <p:cBhvr>
                                        <p:cTn id="28" dur="1" fill="hold">
                                          <p:stCondLst>
                                            <p:cond delay="0"/>
                                          </p:stCondLst>
                                        </p:cTn>
                                        <p:tgtEl>
                                          <p:spTgt spid="11"/>
                                        </p:tgtEl>
                                        <p:attrNameLst>
                                          <p:attrName>style.visibility</p:attrName>
                                        </p:attrNameLst>
                                      </p:cBhvr>
                                      <p:to>
                                        <p:strVal val="hidden"/>
                                      </p:to>
                                    </p:set>
                                  </p:childTnLst>
                                </p:cTn>
                              </p:par>
                              <p:par>
                                <p:cTn id="29" presetID="1" presetClass="exit" presetSubtype="0" fill="hold" nodeType="withEffect">
                                  <p:stCondLst>
                                    <p:cond delay="13600"/>
                                  </p:stCondLst>
                                  <p:childTnLst>
                                    <p:set>
                                      <p:cBhvr>
                                        <p:cTn id="30" dur="1" fill="hold">
                                          <p:stCondLst>
                                            <p:cond delay="0"/>
                                          </p:stCondLst>
                                        </p:cTn>
                                        <p:tgtEl>
                                          <p:spTgt spid="10243"/>
                                        </p:tgtEl>
                                        <p:attrNameLst>
                                          <p:attrName>style.visibility</p:attrName>
                                        </p:attrNameLst>
                                      </p:cBhvr>
                                      <p:to>
                                        <p:strVal val="hidden"/>
                                      </p:to>
                                    </p:set>
                                  </p:childTnLst>
                                </p:cTn>
                              </p:par>
                              <p:par>
                                <p:cTn id="31" presetID="1" presetClass="entr" presetSubtype="0" fill="hold" nodeType="withEffect">
                                  <p:stCondLst>
                                    <p:cond delay="13600"/>
                                  </p:stCondLst>
                                  <p:childTnLst>
                                    <p:set>
                                      <p:cBhvr>
                                        <p:cTn id="32" dur="1" fill="hold">
                                          <p:stCondLst>
                                            <p:cond delay="0"/>
                                          </p:stCondLst>
                                        </p:cTn>
                                        <p:tgtEl>
                                          <p:spTgt spid="2054"/>
                                        </p:tgtEl>
                                        <p:attrNameLst>
                                          <p:attrName>style.visibility</p:attrName>
                                        </p:attrNameLst>
                                      </p:cBhvr>
                                      <p:to>
                                        <p:strVal val="visible"/>
                                      </p:to>
                                    </p:set>
                                  </p:childTnLst>
                                </p:cTn>
                              </p:par>
                              <p:par>
                                <p:cTn id="33" presetID="1" presetClass="exit" presetSubtype="0" fill="hold" grpId="1" nodeType="withEffect">
                                  <p:stCondLst>
                                    <p:cond delay="10700"/>
                                  </p:stCondLst>
                                  <p:childTnLst>
                                    <p:set>
                                      <p:cBhvr>
                                        <p:cTn id="34" dur="1" fill="hold">
                                          <p:stCondLst>
                                            <p:cond delay="0"/>
                                          </p:stCondLst>
                                        </p:cTn>
                                        <p:tgtEl>
                                          <p:spTgt spid="23"/>
                                        </p:tgtEl>
                                        <p:attrNameLst>
                                          <p:attrName>style.visibility</p:attrName>
                                        </p:attrNameLst>
                                      </p:cBhvr>
                                      <p:to>
                                        <p:strVal val="hidden"/>
                                      </p:to>
                                    </p:set>
                                  </p:childTnLst>
                                </p:cTn>
                              </p:par>
                              <p:par>
                                <p:cTn id="35" presetID="1" presetClass="entr" presetSubtype="0" fill="hold" grpId="0" nodeType="withEffect">
                                  <p:stCondLst>
                                    <p:cond delay="1070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1360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xit" presetSubtype="0" fill="hold" grpId="1" nodeType="withEffect">
                                  <p:stCondLst>
                                    <p:cond delay="13600"/>
                                  </p:stCondLst>
                                  <p:childTnLst>
                                    <p:set>
                                      <p:cBhvr>
                                        <p:cTn id="40"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1" fill="hold" display="0">
                  <p:stCondLst>
                    <p:cond delay="indefinite"/>
                  </p:stCondLst>
                  <p:endCondLst>
                    <p:cond evt="onStopAudio" delay="0">
                      <p:tgtEl>
                        <p:sldTgt/>
                      </p:tgtEl>
                    </p:cond>
                  </p:endCondLst>
                </p:cTn>
                <p:tgtEl>
                  <p:spTgt spid="15"/>
                </p:tgtEl>
              </p:cMediaNode>
            </p:audio>
          </p:childTnLst>
        </p:cTn>
      </p:par>
    </p:tnLst>
    <p:bldLst>
      <p:bldP spid="11" grpId="0" animBg="1"/>
      <p:bldP spid="11" grpId="1" animBg="1"/>
      <p:bldP spid="22" grpId="0"/>
      <p:bldP spid="23" grpId="0"/>
      <p:bldP spid="23" grpId="1"/>
      <p:bldP spid="24" grpId="0"/>
      <p:bldP spid="24" grpId="1"/>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888558" y="1594217"/>
            <a:ext cx="7315200" cy="4343400"/>
            <a:chOff x="914400" y="1457739"/>
            <a:chExt cx="7315200" cy="4343400"/>
          </a:xfrm>
        </p:grpSpPr>
        <p:grpSp>
          <p:nvGrpSpPr>
            <p:cNvPr id="10" name="Group 9"/>
            <p:cNvGrpSpPr/>
            <p:nvPr/>
          </p:nvGrpSpPr>
          <p:grpSpPr>
            <a:xfrm>
              <a:off x="914400" y="1457739"/>
              <a:ext cx="7315200" cy="4343400"/>
              <a:chOff x="914400" y="1457739"/>
              <a:chExt cx="7315200" cy="4343400"/>
            </a:xfrm>
          </p:grpSpPr>
          <p:grpSp>
            <p:nvGrpSpPr>
              <p:cNvPr id="9" name="Group 8"/>
              <p:cNvGrpSpPr/>
              <p:nvPr/>
            </p:nvGrpSpPr>
            <p:grpSpPr>
              <a:xfrm>
                <a:off x="914400" y="1457739"/>
                <a:ext cx="7315200" cy="4343400"/>
                <a:chOff x="914400" y="1457739"/>
                <a:chExt cx="7315200" cy="4343400"/>
              </a:xfrm>
            </p:grpSpPr>
            <p:pic>
              <p:nvPicPr>
                <p:cNvPr id="5122" name="Picture 2" descr="C:\Users\delrosarios\Pictures\Document Sharing in New Classroom.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4400" y="1457739"/>
                  <a:ext cx="7315200" cy="4343400"/>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t="1" b="34771"/>
                <a:stretch/>
              </p:blipFill>
              <p:spPr bwMode="auto">
                <a:xfrm>
                  <a:off x="1447800" y="2535072"/>
                  <a:ext cx="4648200" cy="2978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3" name="Picture 2" descr="C:\Users\delrosarios\Pictures\Website Sharing in New Classroom 3-5-2014.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60417" t="5224" r="8714" b="91687"/>
              <a:stretch/>
            </p:blipFill>
            <p:spPr bwMode="auto">
              <a:xfrm>
                <a:off x="3442915" y="1677727"/>
                <a:ext cx="2258170" cy="135172"/>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4" name="Picture 2" descr="C:\Users\delrosarios\Pictures\Website Sharing in New Classroom 3-5-2014.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4861" r="75453" b="91687"/>
            <a:stretch/>
          </p:blipFill>
          <p:spPr bwMode="auto">
            <a:xfrm>
              <a:off x="5701084" y="1669775"/>
              <a:ext cx="1918915" cy="161443"/>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3" name="Title 2"/>
          <p:cNvSpPr>
            <a:spLocks noGrp="1"/>
          </p:cNvSpPr>
          <p:nvPr>
            <p:ph type="title"/>
          </p:nvPr>
        </p:nvSpPr>
        <p:spPr/>
        <p:txBody>
          <a:bodyPr/>
          <a:lstStyle/>
          <a:p>
            <a:r>
              <a:rPr lang="en-US" dirty="0" smtClean="0">
                <a:solidFill>
                  <a:schemeClr val="bg1"/>
                </a:solidFill>
              </a:rPr>
              <a:t>FILE SHARING</a:t>
            </a:r>
            <a:endParaRPr lang="en-US" dirty="0"/>
          </a:p>
        </p:txBody>
      </p:sp>
      <p:pic>
        <p:nvPicPr>
          <p:cNvPr id="5" name="Picture 4"/>
          <p:cNvPicPr/>
          <p:nvPr/>
        </p:nvPicPr>
        <p:blipFill>
          <a:blip r:embed="rId14" cstate="print">
            <a:extLst>
              <a:ext uri="{28A0092B-C50C-407E-A947-70E740481C1C}">
                <a14:useLocalDpi xmlns:a14="http://schemas.microsoft.com/office/drawing/2010/main" val="0"/>
              </a:ext>
            </a:extLst>
          </a:blip>
          <a:stretch>
            <a:fillRect/>
          </a:stretch>
        </p:blipFill>
        <p:spPr bwMode="auto">
          <a:xfrm>
            <a:off x="8354102" y="4953000"/>
            <a:ext cx="772732" cy="1371600"/>
          </a:xfrm>
          <a:prstGeom prst="rect">
            <a:avLst/>
          </a:prstGeom>
          <a:ln w="3175" cap="rnd">
            <a:solidFill>
              <a:schemeClr val="accent1"/>
            </a:solidFill>
          </a:ln>
          <a:effectLst>
            <a:outerShdw blurRad="76200" dist="95250" dir="10500000" sx="97000" sy="23000" kx="900000" algn="br" rotWithShape="0">
              <a:srgbClr val="000000">
                <a:alpha val="20000"/>
              </a:srgbClr>
            </a:outerShdw>
          </a:effectLst>
          <a:extLst>
            <a:ext uri="{53640926-AAD7-44D8-BBD7-CCE9431645EC}">
              <a14:shadowObscured xmlns:a14="http://schemas.microsoft.com/office/drawing/2010/main"/>
            </a:ext>
          </a:extLst>
        </p:spPr>
      </p:pic>
      <p:sp>
        <p:nvSpPr>
          <p:cNvPr id="6" name="Rectangle 5"/>
          <p:cNvSpPr/>
          <p:nvPr/>
        </p:nvSpPr>
        <p:spPr>
          <a:xfrm>
            <a:off x="7543800" y="6372306"/>
            <a:ext cx="16002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2133600" y="4613542"/>
            <a:ext cx="3352800" cy="152400"/>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2055745" y="4803582"/>
            <a:ext cx="1181100" cy="147762"/>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896669" y="2005032"/>
            <a:ext cx="5731723" cy="3794760"/>
          </a:xfrm>
          <a:prstGeom prst="rect">
            <a:avLst/>
          </a:prstGeom>
          <a:ln>
            <a:noFill/>
          </a:ln>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pic>
        <p:nvPicPr>
          <p:cNvPr id="3076"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62191" y="2142057"/>
            <a:ext cx="4572000" cy="1149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p:nvPicPr>
        <p:blipFill rotWithShape="1">
          <a:blip r:embed="rId16">
            <a:extLst>
              <a:ext uri="{28A0092B-C50C-407E-A947-70E740481C1C}">
                <a14:useLocalDpi xmlns:a14="http://schemas.microsoft.com/office/drawing/2010/main" val="0"/>
              </a:ext>
            </a:extLst>
          </a:blip>
          <a:srcRect l="36554" t="61185" r="3112" b="2479"/>
          <a:stretch/>
        </p:blipFill>
        <p:spPr>
          <a:xfrm>
            <a:off x="1714711" y="3497838"/>
            <a:ext cx="4139748" cy="2057400"/>
          </a:xfrm>
          <a:prstGeom prst="rect">
            <a:avLst/>
          </a:prstGeom>
        </p:spPr>
      </p:pic>
      <p:sp>
        <p:nvSpPr>
          <p:cNvPr id="26" name="Right Arrow 25"/>
          <p:cNvSpPr/>
          <p:nvPr/>
        </p:nvSpPr>
        <p:spPr>
          <a:xfrm rot="19197266">
            <a:off x="1714500" y="1841780"/>
            <a:ext cx="838200" cy="3048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7" name="Right Arrow 26"/>
          <p:cNvSpPr/>
          <p:nvPr/>
        </p:nvSpPr>
        <p:spPr>
          <a:xfrm rot="18904758">
            <a:off x="354068" y="2526023"/>
            <a:ext cx="888558" cy="291055"/>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1" name="Student Video Slide 11Haveanessay00:00:00.0-00:00:04.7"/>
          <p:cNvSpPr txBox="1"/>
          <p:nvPr>
            <p:custDataLst>
              <p:tags r:id="rId1"/>
            </p:custDataLst>
          </p:nvPr>
        </p:nvSpPr>
        <p:spPr>
          <a:xfrm>
            <a:off x="-25842" y="6616146"/>
            <a:ext cx="9144000" cy="213360"/>
          </a:xfrm>
          <a:prstGeom prst="rect">
            <a:avLst/>
          </a:prstGeom>
          <a:solidFill>
            <a:srgbClr val="FFFFFF">
              <a:alpha val="70000"/>
            </a:srgbClr>
          </a:solidFill>
        </p:spPr>
        <p:txBody>
          <a:bodyPr vert="horz" tIns="0" bIns="0" rtlCol="0">
            <a:noAutofit/>
          </a:bodyPr>
          <a:lstStyle/>
          <a:p>
            <a:r>
              <a:rPr lang="en-US" sz="1400" dirty="0" smtClean="0">
                <a:solidFill>
                  <a:srgbClr val="000000"/>
                </a:solidFill>
                <a:latin typeface="Calibri"/>
              </a:rPr>
              <a:t>Have an essay or book report for the tutor to review?</a:t>
            </a:r>
            <a:endParaRPr lang="en-US" sz="1400" dirty="0">
              <a:solidFill>
                <a:srgbClr val="000000"/>
              </a:solidFill>
              <a:latin typeface="Calibri"/>
            </a:endParaRPr>
          </a:p>
        </p:txBody>
      </p:sp>
      <p:sp>
        <p:nvSpPr>
          <p:cNvPr id="12" name="Student Video Slide 11Senditover00:00:04.7-00:00:08.9"/>
          <p:cNvSpPr txBox="1"/>
          <p:nvPr>
            <p:custDataLst>
              <p:tags r:id="rId2"/>
            </p:custDataLst>
          </p:nvPr>
        </p:nvSpPr>
        <p:spPr>
          <a:xfrm>
            <a:off x="0" y="6644640"/>
            <a:ext cx="9144000" cy="213360"/>
          </a:xfrm>
          <a:prstGeom prst="rect">
            <a:avLst/>
          </a:prstGeom>
          <a:solidFill>
            <a:srgbClr val="FFFFFF">
              <a:alpha val="70000"/>
            </a:srgbClr>
          </a:solidFill>
        </p:spPr>
        <p:txBody>
          <a:bodyPr vert="horz" tIns="0" bIns="0" rtlCol="0">
            <a:noAutofit/>
          </a:bodyPr>
          <a:lstStyle/>
          <a:p>
            <a:r>
              <a:rPr lang="en-US" sz="1400" dirty="0" smtClean="0">
                <a:solidFill>
                  <a:srgbClr val="000000"/>
                </a:solidFill>
                <a:latin typeface="Calibri"/>
              </a:rPr>
              <a:t>Send it over to the tutor to view together in the classroom.</a:t>
            </a:r>
            <a:endParaRPr lang="en-US" sz="1400" dirty="0">
              <a:solidFill>
                <a:srgbClr val="000000"/>
              </a:solidFill>
              <a:latin typeface="Calibri"/>
            </a:endParaRPr>
          </a:p>
        </p:txBody>
      </p:sp>
      <p:sp>
        <p:nvSpPr>
          <p:cNvPr id="18" name="Student Video Slide 11Thetutorwill00:00:08.9-00:00:17.2"/>
          <p:cNvSpPr txBox="1"/>
          <p:nvPr>
            <p:custDataLst>
              <p:tags r:id="rId3"/>
            </p:custDataLst>
          </p:nvPr>
        </p:nvSpPr>
        <p:spPr>
          <a:xfrm>
            <a:off x="0" y="6644640"/>
            <a:ext cx="9144000" cy="213360"/>
          </a:xfrm>
          <a:prstGeom prst="rect">
            <a:avLst/>
          </a:prstGeom>
          <a:solidFill>
            <a:srgbClr val="FFFFFF">
              <a:alpha val="70000"/>
            </a:srgbClr>
          </a:solidFill>
        </p:spPr>
        <p:txBody>
          <a:bodyPr vert="horz" tIns="0" bIns="0" rtlCol="0">
            <a:noAutofit/>
          </a:bodyPr>
          <a:lstStyle/>
          <a:p>
            <a:r>
              <a:rPr lang="en-US" sz="1400" dirty="0" smtClean="0">
                <a:solidFill>
                  <a:srgbClr val="000000"/>
                </a:solidFill>
                <a:latin typeface="Calibri"/>
              </a:rPr>
              <a:t>The tutor will highlight areas of the document that need attention, discuss these with you and help with corrections.</a:t>
            </a:r>
            <a:endParaRPr lang="en-US" sz="1400" dirty="0">
              <a:solidFill>
                <a:srgbClr val="000000"/>
              </a:solidFill>
              <a:latin typeface="Calibri"/>
            </a:endParaRPr>
          </a:p>
        </p:txBody>
      </p:sp>
      <p:sp>
        <p:nvSpPr>
          <p:cNvPr id="19" name="Student Video Slide 11Thetypesof00:00:17.2-00:00:26.7"/>
          <p:cNvSpPr txBox="1"/>
          <p:nvPr>
            <p:custDataLst>
              <p:tags r:id="rId4"/>
            </p:custDataLst>
          </p:nvPr>
        </p:nvSpPr>
        <p:spPr>
          <a:xfrm>
            <a:off x="0" y="6644640"/>
            <a:ext cx="9144000" cy="213360"/>
          </a:xfrm>
          <a:prstGeom prst="rect">
            <a:avLst/>
          </a:prstGeom>
          <a:solidFill>
            <a:srgbClr val="FFFFFF">
              <a:alpha val="70000"/>
            </a:srgbClr>
          </a:solidFill>
        </p:spPr>
        <p:txBody>
          <a:bodyPr vert="horz" tIns="0" bIns="0" rtlCol="0">
            <a:noAutofit/>
          </a:bodyPr>
          <a:lstStyle/>
          <a:p>
            <a:r>
              <a:rPr lang="en-US" sz="1400" dirty="0" smtClean="0">
                <a:solidFill>
                  <a:srgbClr val="000000"/>
                </a:solidFill>
                <a:latin typeface="Calibri"/>
              </a:rPr>
              <a:t>The types of files that can be shred include text files, pictures, html-files and MS Office documents.</a:t>
            </a:r>
            <a:endParaRPr lang="en-US" sz="1400" dirty="0">
              <a:solidFill>
                <a:srgbClr val="000000"/>
              </a:solidFill>
              <a:latin typeface="Calibri"/>
            </a:endParaRPr>
          </a:p>
        </p:txBody>
      </p:sp>
      <p:sp>
        <p:nvSpPr>
          <p:cNvPr id="20" name="Student Video Slide 11Onceafile00:00:26.7-00:00:34.7"/>
          <p:cNvSpPr txBox="1"/>
          <p:nvPr>
            <p:custDataLst>
              <p:tags r:id="rId5"/>
            </p:custDataLst>
          </p:nvPr>
        </p:nvSpPr>
        <p:spPr>
          <a:xfrm>
            <a:off x="0" y="6638334"/>
            <a:ext cx="9144000" cy="213360"/>
          </a:xfrm>
          <a:prstGeom prst="rect">
            <a:avLst/>
          </a:prstGeom>
          <a:solidFill>
            <a:srgbClr val="FFFFFF">
              <a:alpha val="70000"/>
            </a:srgbClr>
          </a:solidFill>
        </p:spPr>
        <p:txBody>
          <a:bodyPr vert="horz" tIns="0" bIns="0" rtlCol="0">
            <a:noAutofit/>
          </a:bodyPr>
          <a:lstStyle/>
          <a:p>
            <a:r>
              <a:rPr lang="en-US" sz="1400" dirty="0" smtClean="0">
                <a:solidFill>
                  <a:srgbClr val="000000"/>
                </a:solidFill>
                <a:latin typeface="Calibri"/>
              </a:rPr>
              <a:t>Once a file is shared within the classroom, if you have a personal account, the file will be saved in your locker.</a:t>
            </a:r>
            <a:endParaRPr lang="en-US" sz="1400" dirty="0">
              <a:solidFill>
                <a:srgbClr val="000000"/>
              </a:solidFill>
              <a:latin typeface="Calibri"/>
            </a:endParaRPr>
          </a:p>
        </p:txBody>
      </p:sp>
      <p:pic>
        <p:nvPicPr>
          <p:cNvPr id="21" name="Student Video Slide 11.wma">
            <a:hlinkClick r:id="" action="ppaction://media"/>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7"/>
          <a:stretch>
            <a:fillRect/>
          </a:stretch>
        </p:blipFill>
        <p:spPr>
          <a:xfrm>
            <a:off x="4267200" y="3269238"/>
            <a:ext cx="609600" cy="609600"/>
          </a:xfrm>
          <a:prstGeom prst="rect">
            <a:avLst/>
          </a:prstGeom>
        </p:spPr>
      </p:pic>
    </p:spTree>
    <p:extLst>
      <p:ext uri="{BB962C8B-B14F-4D97-AF65-F5344CB8AC3E}">
        <p14:creationId xmlns:p14="http://schemas.microsoft.com/office/powerpoint/2010/main" val="4170798033"/>
      </p:ext>
    </p:extLst>
  </p:cSld>
  <p:clrMapOvr>
    <a:masterClrMapping/>
  </p:clrMapOvr>
  <mc:AlternateContent xmlns:mc="http://schemas.openxmlformats.org/markup-compatibility/2006" xmlns:p14="http://schemas.microsoft.com/office/powerpoint/2010/main">
    <mc:Choice Requires="p14">
      <p:transition spd="slow" p14:dur="2000" advClick="0" advTm="34800"/>
    </mc:Choice>
    <mc:Fallback xmlns="">
      <p:transition spd="slow" advClick="0" advTm="34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783" fill="hold"/>
                                        <p:tgtEl>
                                          <p:spTgt spid="21"/>
                                        </p:tgtEl>
                                      </p:cBhvr>
                                    </p:cmd>
                                  </p:childTnLst>
                                </p:cTn>
                              </p:par>
                              <p:par>
                                <p:cTn id="7" presetID="10"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200"/>
                                        <p:tgtEl>
                                          <p:spTgt spid="11"/>
                                        </p:tgtEl>
                                      </p:cBhvr>
                                    </p:animEffect>
                                  </p:childTnLst>
                                </p:cTn>
                              </p:par>
                              <p:par>
                                <p:cTn id="10" presetID="1" presetClass="entr" presetSubtype="0" fill="hold" grpId="1" nodeType="withEffect">
                                  <p:stCondLst>
                                    <p:cond delay="0"/>
                                  </p:stCondLst>
                                  <p:childTnLst>
                                    <p:set>
                                      <p:cBhvr>
                                        <p:cTn id="11" dur="1" fill="hold">
                                          <p:stCondLst>
                                            <p:cond delay="0"/>
                                          </p:stCondLst>
                                        </p:cTn>
                                        <p:tgtEl>
                                          <p:spTgt spid="25"/>
                                        </p:tgtEl>
                                        <p:attrNameLst>
                                          <p:attrName>style.visibility</p:attrName>
                                        </p:attrNameLst>
                                      </p:cBhvr>
                                      <p:to>
                                        <p:strVal val="visible"/>
                                      </p:to>
                                    </p:set>
                                  </p:childTnLst>
                                </p:cTn>
                              </p:par>
                              <p:par>
                                <p:cTn id="12" presetID="10" presetClass="exit" presetSubtype="0" fill="hold" grpId="1" nodeType="withEffect">
                                  <p:stCondLst>
                                    <p:cond delay="4700"/>
                                  </p:stCondLst>
                                  <p:childTnLst>
                                    <p:animEffect transition="out" filter="fade">
                                      <p:cBhvr>
                                        <p:cTn id="13" dur="200"/>
                                        <p:tgtEl>
                                          <p:spTgt spid="11"/>
                                        </p:tgtEl>
                                      </p:cBhvr>
                                    </p:animEffect>
                                    <p:set>
                                      <p:cBhvr>
                                        <p:cTn id="14" dur="1" fill="hold">
                                          <p:stCondLst>
                                            <p:cond delay="199"/>
                                          </p:stCondLst>
                                        </p:cTn>
                                        <p:tgtEl>
                                          <p:spTgt spid="11"/>
                                        </p:tgtEl>
                                        <p:attrNameLst>
                                          <p:attrName>style.visibility</p:attrName>
                                        </p:attrNameLst>
                                      </p:cBhvr>
                                      <p:to>
                                        <p:strVal val="hidden"/>
                                      </p:to>
                                    </p:set>
                                  </p:childTnLst>
                                </p:cTn>
                              </p:par>
                              <p:par>
                                <p:cTn id="15" presetID="10" presetClass="entr" presetSubtype="0" fill="hold" grpId="0" nodeType="withEffect">
                                  <p:stCondLst>
                                    <p:cond delay="47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00"/>
                                        <p:tgtEl>
                                          <p:spTgt spid="12"/>
                                        </p:tgtEl>
                                      </p:cBhvr>
                                    </p:animEffect>
                                  </p:childTnLst>
                                </p:cTn>
                              </p:par>
                              <p:par>
                                <p:cTn id="18" presetID="2" presetClass="entr" presetSubtype="12" fill="hold" grpId="0" nodeType="withEffect">
                                  <p:stCondLst>
                                    <p:cond delay="4700"/>
                                  </p:stCondLst>
                                  <p:childTnLst>
                                    <p:set>
                                      <p:cBhvr>
                                        <p:cTn id="19" dur="1" fill="hold">
                                          <p:stCondLst>
                                            <p:cond delay="0"/>
                                          </p:stCondLst>
                                        </p:cTn>
                                        <p:tgtEl>
                                          <p:spTgt spid="26"/>
                                        </p:tgtEl>
                                        <p:attrNameLst>
                                          <p:attrName>style.visibility</p:attrName>
                                        </p:attrNameLst>
                                      </p:cBhvr>
                                      <p:to>
                                        <p:strVal val="visible"/>
                                      </p:to>
                                    </p:set>
                                    <p:anim calcmode="lin" valueType="num">
                                      <p:cBhvr additive="base">
                                        <p:cTn id="20" dur="2000" fill="hold"/>
                                        <p:tgtEl>
                                          <p:spTgt spid="26"/>
                                        </p:tgtEl>
                                        <p:attrNameLst>
                                          <p:attrName>ppt_x</p:attrName>
                                        </p:attrNameLst>
                                      </p:cBhvr>
                                      <p:tavLst>
                                        <p:tav tm="0">
                                          <p:val>
                                            <p:strVal val="0-#ppt_w/2"/>
                                          </p:val>
                                        </p:tav>
                                        <p:tav tm="100000">
                                          <p:val>
                                            <p:strVal val="#ppt_x"/>
                                          </p:val>
                                        </p:tav>
                                      </p:tavLst>
                                    </p:anim>
                                    <p:anim calcmode="lin" valueType="num">
                                      <p:cBhvr additive="base">
                                        <p:cTn id="21" dur="2000" fill="hold"/>
                                        <p:tgtEl>
                                          <p:spTgt spid="26"/>
                                        </p:tgtEl>
                                        <p:attrNameLst>
                                          <p:attrName>ppt_y</p:attrName>
                                        </p:attrNameLst>
                                      </p:cBhvr>
                                      <p:tavLst>
                                        <p:tav tm="0">
                                          <p:val>
                                            <p:strVal val="1+#ppt_h/2"/>
                                          </p:val>
                                        </p:tav>
                                        <p:tav tm="100000">
                                          <p:val>
                                            <p:strVal val="#ppt_y"/>
                                          </p:val>
                                        </p:tav>
                                      </p:tavLst>
                                    </p:anim>
                                  </p:childTnLst>
                                </p:cTn>
                              </p:par>
                              <p:par>
                                <p:cTn id="22" presetID="1" presetClass="exit" presetSubtype="0" fill="hold" grpId="1" nodeType="withEffect">
                                  <p:stCondLst>
                                    <p:cond delay="9700"/>
                                  </p:stCondLst>
                                  <p:childTnLst>
                                    <p:set>
                                      <p:cBhvr>
                                        <p:cTn id="23" dur="1" fill="hold">
                                          <p:stCondLst>
                                            <p:cond delay="0"/>
                                          </p:stCondLst>
                                        </p:cTn>
                                        <p:tgtEl>
                                          <p:spTgt spid="26"/>
                                        </p:tgtEl>
                                        <p:attrNameLst>
                                          <p:attrName>style.visibility</p:attrName>
                                        </p:attrNameLst>
                                      </p:cBhvr>
                                      <p:to>
                                        <p:strVal val="hidden"/>
                                      </p:to>
                                    </p:set>
                                  </p:childTnLst>
                                </p:cTn>
                              </p:par>
                              <p:par>
                                <p:cTn id="24" presetID="1" presetClass="exit" presetSubtype="0" fill="hold" grpId="2" nodeType="withEffect">
                                  <p:stCondLst>
                                    <p:cond delay="9700"/>
                                  </p:stCondLst>
                                  <p:childTnLst>
                                    <p:set>
                                      <p:cBhvr>
                                        <p:cTn id="25" dur="1" fill="hold">
                                          <p:stCondLst>
                                            <p:cond delay="0"/>
                                          </p:stCondLst>
                                        </p:cTn>
                                        <p:tgtEl>
                                          <p:spTgt spid="25"/>
                                        </p:tgtEl>
                                        <p:attrNameLst>
                                          <p:attrName>style.visibility</p:attrName>
                                        </p:attrNameLst>
                                      </p:cBhvr>
                                      <p:to>
                                        <p:strVal val="hidden"/>
                                      </p:to>
                                    </p:set>
                                  </p:childTnLst>
                                </p:cTn>
                              </p:par>
                              <p:par>
                                <p:cTn id="26" presetID="10" presetClass="exit" presetSubtype="0" fill="hold" grpId="1" nodeType="withEffect">
                                  <p:stCondLst>
                                    <p:cond delay="8900"/>
                                  </p:stCondLst>
                                  <p:childTnLst>
                                    <p:animEffect transition="out" filter="fade">
                                      <p:cBhvr>
                                        <p:cTn id="27" dur="200"/>
                                        <p:tgtEl>
                                          <p:spTgt spid="12"/>
                                        </p:tgtEl>
                                      </p:cBhvr>
                                    </p:animEffect>
                                    <p:set>
                                      <p:cBhvr>
                                        <p:cTn id="28" dur="1" fill="hold">
                                          <p:stCondLst>
                                            <p:cond delay="199"/>
                                          </p:stCondLst>
                                        </p:cTn>
                                        <p:tgtEl>
                                          <p:spTgt spid="12"/>
                                        </p:tgtEl>
                                        <p:attrNameLst>
                                          <p:attrName>style.visibility</p:attrName>
                                        </p:attrNameLst>
                                      </p:cBhvr>
                                      <p:to>
                                        <p:strVal val="hidden"/>
                                      </p:to>
                                    </p:set>
                                  </p:childTnLst>
                                </p:cTn>
                              </p:par>
                              <p:par>
                                <p:cTn id="29" presetID="10" presetClass="entr" presetSubtype="0" fill="hold" grpId="0" nodeType="withEffect">
                                  <p:stCondLst>
                                    <p:cond delay="890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200"/>
                                        <p:tgtEl>
                                          <p:spTgt spid="18"/>
                                        </p:tgtEl>
                                      </p:cBhvr>
                                    </p:animEffect>
                                  </p:childTnLst>
                                </p:cTn>
                              </p:par>
                              <p:par>
                                <p:cTn id="32" presetID="22" presetClass="entr" presetSubtype="8" fill="hold" grpId="0" nodeType="withEffect">
                                  <p:stCondLst>
                                    <p:cond delay="8900"/>
                                  </p:stCondLst>
                                  <p:childTnLst>
                                    <p:set>
                                      <p:cBhvr>
                                        <p:cTn id="33" dur="1" fill="hold">
                                          <p:stCondLst>
                                            <p:cond delay="0"/>
                                          </p:stCondLst>
                                        </p:cTn>
                                        <p:tgtEl>
                                          <p:spTgt spid="2"/>
                                        </p:tgtEl>
                                        <p:attrNameLst>
                                          <p:attrName>style.visibility</p:attrName>
                                        </p:attrNameLst>
                                      </p:cBhvr>
                                      <p:to>
                                        <p:strVal val="visible"/>
                                      </p:to>
                                    </p:set>
                                    <p:animEffect transition="in" filter="wipe(left)">
                                      <p:cBhvr>
                                        <p:cTn id="34" dur="3000"/>
                                        <p:tgtEl>
                                          <p:spTgt spid="2"/>
                                        </p:tgtEl>
                                      </p:cBhvr>
                                    </p:animEffect>
                                  </p:childTnLst>
                                </p:cTn>
                              </p:par>
                              <p:par>
                                <p:cTn id="35" presetID="22" presetClass="entr" presetSubtype="8" fill="hold" grpId="0" nodeType="withEffect">
                                  <p:stCondLst>
                                    <p:cond delay="1180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3000"/>
                                        <p:tgtEl>
                                          <p:spTgt spid="8"/>
                                        </p:tgtEl>
                                      </p:cBhvr>
                                    </p:animEffect>
                                  </p:childTnLst>
                                </p:cTn>
                              </p:par>
                              <p:par>
                                <p:cTn id="38" presetID="10" presetClass="exit" presetSubtype="0" fill="hold" grpId="1" nodeType="withEffect">
                                  <p:stCondLst>
                                    <p:cond delay="17200"/>
                                  </p:stCondLst>
                                  <p:childTnLst>
                                    <p:animEffect transition="out" filter="fade">
                                      <p:cBhvr>
                                        <p:cTn id="39" dur="200"/>
                                        <p:tgtEl>
                                          <p:spTgt spid="18"/>
                                        </p:tgtEl>
                                      </p:cBhvr>
                                    </p:animEffect>
                                    <p:set>
                                      <p:cBhvr>
                                        <p:cTn id="40" dur="1" fill="hold">
                                          <p:stCondLst>
                                            <p:cond delay="199"/>
                                          </p:stCondLst>
                                        </p:cTn>
                                        <p:tgtEl>
                                          <p:spTgt spid="18"/>
                                        </p:tgtEl>
                                        <p:attrNameLst>
                                          <p:attrName>style.visibility</p:attrName>
                                        </p:attrNameLst>
                                      </p:cBhvr>
                                      <p:to>
                                        <p:strVal val="hidden"/>
                                      </p:to>
                                    </p:set>
                                  </p:childTnLst>
                                </p:cTn>
                              </p:par>
                              <p:par>
                                <p:cTn id="41" presetID="10" presetClass="entr" presetSubtype="0" fill="hold" grpId="0" nodeType="withEffect">
                                  <p:stCondLst>
                                    <p:cond delay="1720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200"/>
                                        <p:tgtEl>
                                          <p:spTgt spid="19"/>
                                        </p:tgtEl>
                                      </p:cBhvr>
                                    </p:animEffect>
                                  </p:childTnLst>
                                </p:cTn>
                              </p:par>
                              <p:par>
                                <p:cTn id="44" presetID="2" presetClass="entr" presetSubtype="12" fill="hold" grpId="0" nodeType="withEffect">
                                  <p:stCondLst>
                                    <p:cond delay="17200"/>
                                  </p:stCondLst>
                                  <p:childTnLst>
                                    <p:set>
                                      <p:cBhvr>
                                        <p:cTn id="45" dur="1" fill="hold">
                                          <p:stCondLst>
                                            <p:cond delay="0"/>
                                          </p:stCondLst>
                                        </p:cTn>
                                        <p:tgtEl>
                                          <p:spTgt spid="27"/>
                                        </p:tgtEl>
                                        <p:attrNameLst>
                                          <p:attrName>style.visibility</p:attrName>
                                        </p:attrNameLst>
                                      </p:cBhvr>
                                      <p:to>
                                        <p:strVal val="visible"/>
                                      </p:to>
                                    </p:set>
                                    <p:anim calcmode="lin" valueType="num">
                                      <p:cBhvr additive="base">
                                        <p:cTn id="46" dur="2000" fill="hold"/>
                                        <p:tgtEl>
                                          <p:spTgt spid="27"/>
                                        </p:tgtEl>
                                        <p:attrNameLst>
                                          <p:attrName>ppt_x</p:attrName>
                                        </p:attrNameLst>
                                      </p:cBhvr>
                                      <p:tavLst>
                                        <p:tav tm="0">
                                          <p:val>
                                            <p:strVal val="0-#ppt_w/2"/>
                                          </p:val>
                                        </p:tav>
                                        <p:tav tm="100000">
                                          <p:val>
                                            <p:strVal val="#ppt_x"/>
                                          </p:val>
                                        </p:tav>
                                      </p:tavLst>
                                    </p:anim>
                                    <p:anim calcmode="lin" valueType="num">
                                      <p:cBhvr additive="base">
                                        <p:cTn id="47" dur="2000" fill="hold"/>
                                        <p:tgtEl>
                                          <p:spTgt spid="27"/>
                                        </p:tgtEl>
                                        <p:attrNameLst>
                                          <p:attrName>ppt_y</p:attrName>
                                        </p:attrNameLst>
                                      </p:cBhvr>
                                      <p:tavLst>
                                        <p:tav tm="0">
                                          <p:val>
                                            <p:strVal val="1+#ppt_h/2"/>
                                          </p:val>
                                        </p:tav>
                                        <p:tav tm="100000">
                                          <p:val>
                                            <p:strVal val="#ppt_y"/>
                                          </p:val>
                                        </p:tav>
                                      </p:tavLst>
                                    </p:anim>
                                  </p:childTnLst>
                                </p:cTn>
                              </p:par>
                              <p:par>
                                <p:cTn id="48" presetID="1" presetClass="entr" presetSubtype="0" fill="hold" grpId="0" nodeType="withEffect">
                                  <p:stCondLst>
                                    <p:cond delay="17200"/>
                                  </p:stCondLst>
                                  <p:childTnLst>
                                    <p:set>
                                      <p:cBhvr>
                                        <p:cTn id="49" dur="1" fill="hold">
                                          <p:stCondLst>
                                            <p:cond delay="0"/>
                                          </p:stCondLst>
                                        </p:cTn>
                                        <p:tgtEl>
                                          <p:spTgt spid="25"/>
                                        </p:tgtEl>
                                        <p:attrNameLst>
                                          <p:attrName>style.visibility</p:attrName>
                                        </p:attrNameLst>
                                      </p:cBhvr>
                                      <p:to>
                                        <p:strVal val="visible"/>
                                      </p:to>
                                    </p:set>
                                  </p:childTnLst>
                                </p:cTn>
                              </p:par>
                              <p:par>
                                <p:cTn id="50" presetID="1" presetClass="entr" presetSubtype="0" fill="hold" nodeType="withEffect">
                                  <p:stCondLst>
                                    <p:cond delay="17200"/>
                                  </p:stCondLst>
                                  <p:childTnLst>
                                    <p:set>
                                      <p:cBhvr>
                                        <p:cTn id="51" dur="1" fill="hold">
                                          <p:stCondLst>
                                            <p:cond delay="0"/>
                                          </p:stCondLst>
                                        </p:cTn>
                                        <p:tgtEl>
                                          <p:spTgt spid="3076"/>
                                        </p:tgtEl>
                                        <p:attrNameLst>
                                          <p:attrName>style.visibility</p:attrName>
                                        </p:attrNameLst>
                                      </p:cBhvr>
                                      <p:to>
                                        <p:strVal val="visible"/>
                                      </p:to>
                                    </p:set>
                                  </p:childTnLst>
                                </p:cTn>
                              </p:par>
                              <p:par>
                                <p:cTn id="52" presetID="1" presetClass="exit" presetSubtype="0" fill="hold" grpId="1" nodeType="withEffect">
                                  <p:stCondLst>
                                    <p:cond delay="17200"/>
                                  </p:stCondLst>
                                  <p:childTnLst>
                                    <p:set>
                                      <p:cBhvr>
                                        <p:cTn id="53" dur="1" fill="hold">
                                          <p:stCondLst>
                                            <p:cond delay="0"/>
                                          </p:stCondLst>
                                        </p:cTn>
                                        <p:tgtEl>
                                          <p:spTgt spid="27"/>
                                        </p:tgtEl>
                                        <p:attrNameLst>
                                          <p:attrName>style.visibility</p:attrName>
                                        </p:attrNameLst>
                                      </p:cBhvr>
                                      <p:to>
                                        <p:strVal val="hidden"/>
                                      </p:to>
                                    </p:set>
                                  </p:childTnLst>
                                </p:cTn>
                              </p:par>
                              <p:par>
                                <p:cTn id="54" presetID="1" presetClass="exit" presetSubtype="0" fill="hold" grpId="1" nodeType="withEffect">
                                  <p:stCondLst>
                                    <p:cond delay="17200"/>
                                  </p:stCondLst>
                                  <p:childTnLst>
                                    <p:set>
                                      <p:cBhvr>
                                        <p:cTn id="55" dur="1" fill="hold">
                                          <p:stCondLst>
                                            <p:cond delay="0"/>
                                          </p:stCondLst>
                                        </p:cTn>
                                        <p:tgtEl>
                                          <p:spTgt spid="2"/>
                                        </p:tgtEl>
                                        <p:attrNameLst>
                                          <p:attrName>style.visibility</p:attrName>
                                        </p:attrNameLst>
                                      </p:cBhvr>
                                      <p:to>
                                        <p:strVal val="hidden"/>
                                      </p:to>
                                    </p:set>
                                  </p:childTnLst>
                                </p:cTn>
                              </p:par>
                              <p:par>
                                <p:cTn id="56" presetID="1" presetClass="exit" presetSubtype="0" fill="hold" grpId="1" nodeType="withEffect">
                                  <p:stCondLst>
                                    <p:cond delay="17200"/>
                                  </p:stCondLst>
                                  <p:childTnLst>
                                    <p:set>
                                      <p:cBhvr>
                                        <p:cTn id="57" dur="1" fill="hold">
                                          <p:stCondLst>
                                            <p:cond delay="0"/>
                                          </p:stCondLst>
                                        </p:cTn>
                                        <p:tgtEl>
                                          <p:spTgt spid="8"/>
                                        </p:tgtEl>
                                        <p:attrNameLst>
                                          <p:attrName>style.visibility</p:attrName>
                                        </p:attrNameLst>
                                      </p:cBhvr>
                                      <p:to>
                                        <p:strVal val="hidden"/>
                                      </p:to>
                                    </p:set>
                                  </p:childTnLst>
                                </p:cTn>
                              </p:par>
                              <p:par>
                                <p:cTn id="58" presetID="10" presetClass="exit" presetSubtype="0" fill="hold" grpId="1" nodeType="withEffect">
                                  <p:stCondLst>
                                    <p:cond delay="26700"/>
                                  </p:stCondLst>
                                  <p:childTnLst>
                                    <p:animEffect transition="out" filter="fade">
                                      <p:cBhvr>
                                        <p:cTn id="59" dur="200"/>
                                        <p:tgtEl>
                                          <p:spTgt spid="19"/>
                                        </p:tgtEl>
                                      </p:cBhvr>
                                    </p:animEffect>
                                    <p:set>
                                      <p:cBhvr>
                                        <p:cTn id="60" dur="1" fill="hold">
                                          <p:stCondLst>
                                            <p:cond delay="199"/>
                                          </p:stCondLst>
                                        </p:cTn>
                                        <p:tgtEl>
                                          <p:spTgt spid="19"/>
                                        </p:tgtEl>
                                        <p:attrNameLst>
                                          <p:attrName>style.visibility</p:attrName>
                                        </p:attrNameLst>
                                      </p:cBhvr>
                                      <p:to>
                                        <p:strVal val="hidden"/>
                                      </p:to>
                                    </p:set>
                                  </p:childTnLst>
                                </p:cTn>
                              </p:par>
                              <p:par>
                                <p:cTn id="61" presetID="10" presetClass="entr" presetSubtype="0" fill="hold" grpId="0" nodeType="withEffect">
                                  <p:stCondLst>
                                    <p:cond delay="2670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200"/>
                                        <p:tgtEl>
                                          <p:spTgt spid="20"/>
                                        </p:tgtEl>
                                      </p:cBhvr>
                                    </p:animEffect>
                                  </p:childTnLst>
                                </p:cTn>
                              </p:par>
                              <p:par>
                                <p:cTn id="64" presetID="1" presetClass="entr" presetSubtype="0" fill="hold" nodeType="withEffect">
                                  <p:stCondLst>
                                    <p:cond delay="26700"/>
                                  </p:stCondLst>
                                  <p:childTnLst>
                                    <p:set>
                                      <p:cBhvr>
                                        <p:cTn id="6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66" fill="hold" display="0">
                  <p:stCondLst>
                    <p:cond delay="indefinite"/>
                  </p:stCondLst>
                  <p:endCondLst>
                    <p:cond evt="onStopAudio" delay="0">
                      <p:tgtEl>
                        <p:sldTgt/>
                      </p:tgtEl>
                    </p:cond>
                  </p:endCondLst>
                </p:cTn>
                <p:tgtEl>
                  <p:spTgt spid="21"/>
                </p:tgtEl>
              </p:cMediaNode>
            </p:audio>
          </p:childTnLst>
        </p:cTn>
      </p:par>
    </p:tnLst>
    <p:bldLst>
      <p:bldP spid="2" grpId="0" animBg="1"/>
      <p:bldP spid="2" grpId="1" animBg="1"/>
      <p:bldP spid="8" grpId="0" animBg="1"/>
      <p:bldP spid="8" grpId="1" animBg="1"/>
      <p:bldP spid="25" grpId="0" animBg="1"/>
      <p:bldP spid="25" grpId="1" animBg="1"/>
      <p:bldP spid="25" grpId="2" animBg="1"/>
      <p:bldP spid="26" grpId="0" animBg="1"/>
      <p:bldP spid="26" grpId="1" animBg="1"/>
      <p:bldP spid="27" grpId="0" animBg="1"/>
      <p:bldP spid="27" grpId="1" animBg="1"/>
      <p:bldP spid="11" grpId="0" animBg="1"/>
      <p:bldP spid="11" grpId="1" animBg="1"/>
      <p:bldP spid="12" grpId="0" animBg="1"/>
      <p:bldP spid="12" grpId="1" animBg="1"/>
      <p:bldP spid="18" grpId="0" animBg="1"/>
      <p:bldP spid="18" grpId="1" animBg="1"/>
      <p:bldP spid="19" grpId="0" animBg="1"/>
      <p:bldP spid="19" grpId="1"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delrosarios\Pictures\Screenshots\surface - post session.png"/>
          <p:cNvPicPr>
            <a:picLocks noChangeAspect="1" noChangeArrowheads="1"/>
          </p:cNvPicPr>
          <p:nvPr/>
        </p:nvPicPr>
        <p:blipFill rotWithShape="1">
          <a:blip r:embed="rId10">
            <a:extLst>
              <a:ext uri="{28A0092B-C50C-407E-A947-70E740481C1C}">
                <a14:useLocalDpi xmlns:a14="http://schemas.microsoft.com/office/drawing/2010/main" val="0"/>
              </a:ext>
            </a:extLst>
          </a:blip>
          <a:srcRect l="16934" t="1346" r="16971" b="28038"/>
          <a:stretch/>
        </p:blipFill>
        <p:spPr bwMode="auto">
          <a:xfrm>
            <a:off x="914400" y="1648929"/>
            <a:ext cx="7315200" cy="4394112"/>
          </a:xfrm>
          <a:prstGeom prst="rect">
            <a:avLst/>
          </a:prstGeom>
          <a:noFill/>
          <a:ln>
            <a:solidFill>
              <a:srgbClr val="6DCFF6"/>
            </a:solidFill>
          </a:ln>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dirty="0" smtClean="0">
                <a:solidFill>
                  <a:schemeClr val="bg1"/>
                </a:solidFill>
              </a:rPr>
              <a:t>COLLECTING OUTCOMES</a:t>
            </a:r>
            <a:endParaRPr lang="en-US" dirty="0"/>
          </a:p>
        </p:txBody>
      </p:sp>
      <p:sp>
        <p:nvSpPr>
          <p:cNvPr id="6" name="Rectangle 5"/>
          <p:cNvSpPr/>
          <p:nvPr/>
        </p:nvSpPr>
        <p:spPr>
          <a:xfrm>
            <a:off x="7535849" y="6372306"/>
            <a:ext cx="16002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p:cNvSpPr/>
          <p:nvPr/>
        </p:nvSpPr>
        <p:spPr>
          <a:xfrm>
            <a:off x="1219200" y="3278224"/>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1219200" y="3832337"/>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1219200" y="4392792"/>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1219200" y="493984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110552" y="547324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2355376" y="562564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269776" y="5788844"/>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4703928" y="3374896"/>
            <a:ext cx="2743200" cy="507831"/>
          </a:xfrm>
          <a:prstGeom prst="rect">
            <a:avLst/>
          </a:prstGeom>
          <a:noFill/>
        </p:spPr>
        <p:txBody>
          <a:bodyPr wrap="square" rtlCol="0">
            <a:spAutoFit/>
          </a:bodyPr>
          <a:lstStyle/>
          <a:p>
            <a:r>
              <a:rPr lang="en-US" sz="900" dirty="0">
                <a:solidFill>
                  <a:schemeClr val="bg1">
                    <a:lumMod val="50000"/>
                  </a:schemeClr>
                </a:solidFill>
              </a:rPr>
              <a:t>This has really helped through my problems. the tutors are awesome to work with and will teach how to do</a:t>
            </a:r>
          </a:p>
          <a:p>
            <a:r>
              <a:rPr lang="en-US" sz="900" dirty="0">
                <a:solidFill>
                  <a:schemeClr val="bg1">
                    <a:lumMod val="50000"/>
                  </a:schemeClr>
                </a:solidFill>
              </a:rPr>
              <a:t>your work.</a:t>
            </a:r>
          </a:p>
        </p:txBody>
      </p:sp>
      <p:pic>
        <p:nvPicPr>
          <p:cNvPr id="13" name="Student Video Slide 12.wma">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14:bmkLst>
                    <p14:bmk name="Student Video Slide 1200:00:00.0" time="0"/>
                    <p14:bmk name="Student Video Slide 1200:00:06.9" time="6940"/>
                    <p14:bmk name="Student Video Slide 1200:00:12.0" time="12080"/>
                    <p14:bmk name="Student Video Slide 1200:00:15.9" time="15980"/>
                    <p14:bmk name="Student Video Slide 1200:00:22.8" time="22800"/>
                  </p14:bmkLst>
                </p14:media>
              </p:ext>
            </p:extLst>
          </p:nvPr>
        </p:nvPicPr>
        <p:blipFill>
          <a:blip r:embed="rId11"/>
          <a:stretch>
            <a:fillRect/>
          </a:stretch>
        </p:blipFill>
        <p:spPr>
          <a:xfrm>
            <a:off x="6400800" y="3070096"/>
            <a:ext cx="609600" cy="609600"/>
          </a:xfrm>
          <a:prstGeom prst="rect">
            <a:avLst/>
          </a:prstGeom>
        </p:spPr>
      </p:pic>
      <p:sp>
        <p:nvSpPr>
          <p:cNvPr id="15" name="Student Video Slide 12Attheend00:00:00.0-00:00:06.9"/>
          <p:cNvSpPr txBox="1"/>
          <p:nvPr>
            <p:custDataLst>
              <p:tags r:id="rId4"/>
            </p:custDataLst>
          </p:nvPr>
        </p:nvSpPr>
        <p:spPr>
          <a:xfrm>
            <a:off x="0" y="6644640"/>
            <a:ext cx="9144000" cy="213360"/>
          </a:xfrm>
          <a:prstGeom prst="rect">
            <a:avLst/>
          </a:prstGeom>
          <a:solidFill>
            <a:srgbClr val="FFFFFF">
              <a:alpha val="70000"/>
            </a:srgbClr>
          </a:solidFill>
        </p:spPr>
        <p:txBody>
          <a:bodyPr vert="horz" tIns="0" bIns="0" rtlCol="0">
            <a:noAutofit/>
          </a:bodyPr>
          <a:lstStyle/>
          <a:p>
            <a:r>
              <a:rPr lang="en-US" sz="1400" dirty="0" smtClean="0">
                <a:solidFill>
                  <a:srgbClr val="000000"/>
                </a:solidFill>
                <a:latin typeface="Calibri"/>
              </a:rPr>
              <a:t>At the end of every session, please tell us how we did. This is really important!</a:t>
            </a:r>
            <a:endParaRPr lang="en-US" sz="1400" dirty="0">
              <a:solidFill>
                <a:srgbClr val="000000"/>
              </a:solidFill>
              <a:latin typeface="Calibri"/>
            </a:endParaRPr>
          </a:p>
        </p:txBody>
      </p:sp>
      <p:sp>
        <p:nvSpPr>
          <p:cNvPr id="16" name="Student Video Slide 12Weusethe00:00:06.9-00:00:12.0"/>
          <p:cNvSpPr txBox="1"/>
          <p:nvPr>
            <p:custDataLst>
              <p:tags r:id="rId5"/>
            </p:custDataLst>
          </p:nvPr>
        </p:nvSpPr>
        <p:spPr>
          <a:xfrm>
            <a:off x="0" y="6644640"/>
            <a:ext cx="9144000" cy="213360"/>
          </a:xfrm>
          <a:prstGeom prst="rect">
            <a:avLst/>
          </a:prstGeom>
          <a:solidFill>
            <a:srgbClr val="FFFFFF">
              <a:alpha val="70000"/>
            </a:srgbClr>
          </a:solidFill>
        </p:spPr>
        <p:txBody>
          <a:bodyPr vert="horz" tIns="0" bIns="0" rtlCol="0">
            <a:noAutofit/>
          </a:bodyPr>
          <a:lstStyle/>
          <a:p>
            <a:r>
              <a:rPr lang="en-US" sz="1400" dirty="0" smtClean="0">
                <a:solidFill>
                  <a:srgbClr val="000000"/>
                </a:solidFill>
                <a:latin typeface="Calibri"/>
              </a:rPr>
              <a:t>We use the surveys to improve. Good or bad, we want to hear about it.</a:t>
            </a:r>
            <a:endParaRPr lang="en-US" sz="1400" dirty="0">
              <a:solidFill>
                <a:srgbClr val="000000"/>
              </a:solidFill>
              <a:latin typeface="Calibri"/>
            </a:endParaRPr>
          </a:p>
        </p:txBody>
      </p:sp>
      <p:sp>
        <p:nvSpPr>
          <p:cNvPr id="17" name="Student Video Slide 12Shareyourcomments,00:00:12.0-00:00:15.9"/>
          <p:cNvSpPr txBox="1"/>
          <p:nvPr>
            <p:custDataLst>
              <p:tags r:id="rId6"/>
            </p:custDataLst>
          </p:nvPr>
        </p:nvSpPr>
        <p:spPr>
          <a:xfrm>
            <a:off x="0" y="6644640"/>
            <a:ext cx="9144000" cy="213360"/>
          </a:xfrm>
          <a:prstGeom prst="rect">
            <a:avLst/>
          </a:prstGeom>
          <a:solidFill>
            <a:srgbClr val="FFFFFF">
              <a:alpha val="70000"/>
            </a:srgbClr>
          </a:solidFill>
        </p:spPr>
        <p:txBody>
          <a:bodyPr vert="horz" tIns="0" bIns="0" rtlCol="0">
            <a:noAutofit/>
          </a:bodyPr>
          <a:lstStyle/>
          <a:p>
            <a:r>
              <a:rPr lang="en-US" sz="1400" dirty="0" smtClean="0">
                <a:solidFill>
                  <a:srgbClr val="000000"/>
                </a:solidFill>
                <a:latin typeface="Calibri"/>
              </a:rPr>
              <a:t>Share your comments, thanks, praise or suggestions.</a:t>
            </a:r>
            <a:endParaRPr lang="en-US" sz="1400" dirty="0">
              <a:solidFill>
                <a:srgbClr val="000000"/>
              </a:solidFill>
              <a:latin typeface="Calibri"/>
            </a:endParaRPr>
          </a:p>
        </p:txBody>
      </p:sp>
      <p:sp>
        <p:nvSpPr>
          <p:cNvPr id="18" name="Student Video Slide 12Thelibrarywill00:00:15.9-00:00:22.8"/>
          <p:cNvSpPr txBox="1"/>
          <p:nvPr>
            <p:custDataLst>
              <p:tags r:id="rId7"/>
            </p:custDataLst>
          </p:nvPr>
        </p:nvSpPr>
        <p:spPr>
          <a:xfrm>
            <a:off x="0" y="6644640"/>
            <a:ext cx="9144000" cy="213360"/>
          </a:xfrm>
          <a:prstGeom prst="rect">
            <a:avLst/>
          </a:prstGeom>
          <a:solidFill>
            <a:srgbClr val="FFFFFF">
              <a:alpha val="70000"/>
            </a:srgbClr>
          </a:solidFill>
        </p:spPr>
        <p:txBody>
          <a:bodyPr vert="horz" tIns="0" bIns="0" rtlCol="0">
            <a:noAutofit/>
          </a:bodyPr>
          <a:lstStyle/>
          <a:p>
            <a:r>
              <a:rPr lang="en-US" sz="1400" dirty="0" smtClean="0">
                <a:solidFill>
                  <a:srgbClr val="000000"/>
                </a:solidFill>
                <a:latin typeface="Calibri"/>
              </a:rPr>
              <a:t>The library will get to see these comments too, so let them know that you appreciate the service.</a:t>
            </a:r>
            <a:endParaRPr lang="en-US" sz="1400" dirty="0">
              <a:solidFill>
                <a:srgbClr val="000000"/>
              </a:solidFill>
              <a:latin typeface="Calibri"/>
            </a:endParaRPr>
          </a:p>
        </p:txBody>
      </p:sp>
    </p:spTree>
    <p:extLst>
      <p:ext uri="{BB962C8B-B14F-4D97-AF65-F5344CB8AC3E}">
        <p14:creationId xmlns:p14="http://schemas.microsoft.com/office/powerpoint/2010/main" val="3417635445"/>
      </p:ext>
    </p:extLst>
  </p:cSld>
  <p:clrMapOvr>
    <a:masterClrMapping/>
  </p:clrMapOvr>
  <mc:AlternateContent xmlns:mc="http://schemas.openxmlformats.org/markup-compatibility/2006" xmlns:p14="http://schemas.microsoft.com/office/powerpoint/2010/main">
    <mc:Choice Requires="p14">
      <p:transition spd="slow" p14:dur="2000" advTm="22900"/>
    </mc:Choice>
    <mc:Fallback xmlns="">
      <p:transition spd="slow" advTm="22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94" fill="hold"/>
                                        <p:tgtEl>
                                          <p:spTgt spid="13"/>
                                        </p:tgtEl>
                                      </p:cBhvr>
                                    </p:cmd>
                                  </p:childTnLst>
                                </p:cTn>
                              </p:par>
                              <p:par>
                                <p:cTn id="7" presetID="10"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200"/>
                                        <p:tgtEl>
                                          <p:spTgt spid="15"/>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grpId="0" nodeType="withEffect">
                                  <p:stCondLst>
                                    <p:cond delay="150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grpId="0" nodeType="withEffect">
                                  <p:stCondLst>
                                    <p:cond delay="300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ntr" presetSubtype="0" fill="hold" grpId="0" nodeType="withEffect">
                                  <p:stCondLst>
                                    <p:cond delay="4500"/>
                                  </p:stCondLst>
                                  <p:childTnLst>
                                    <p:set>
                                      <p:cBhvr>
                                        <p:cTn id="17" dur="1" fill="hold">
                                          <p:stCondLst>
                                            <p:cond delay="0"/>
                                          </p:stCondLst>
                                        </p:cTn>
                                        <p:tgtEl>
                                          <p:spTgt spid="9"/>
                                        </p:tgtEl>
                                        <p:attrNameLst>
                                          <p:attrName>style.visibility</p:attrName>
                                        </p:attrNameLst>
                                      </p:cBhvr>
                                      <p:to>
                                        <p:strVal val="visible"/>
                                      </p:to>
                                    </p:set>
                                  </p:childTnLst>
                                </p:cTn>
                              </p:par>
                              <p:par>
                                <p:cTn id="18" presetID="1" presetClass="entr" presetSubtype="0" fill="hold" grpId="0" nodeType="withEffect">
                                  <p:stCondLst>
                                    <p:cond delay="6000"/>
                                  </p:stCondLst>
                                  <p:childTnLst>
                                    <p:set>
                                      <p:cBhvr>
                                        <p:cTn id="19" dur="1" fill="hold">
                                          <p:stCondLst>
                                            <p:cond delay="0"/>
                                          </p:stCondLst>
                                        </p:cTn>
                                        <p:tgtEl>
                                          <p:spTgt spid="10"/>
                                        </p:tgtEl>
                                        <p:attrNameLst>
                                          <p:attrName>style.visibility</p:attrName>
                                        </p:attrNameLst>
                                      </p:cBhvr>
                                      <p:to>
                                        <p:strVal val="visible"/>
                                      </p:to>
                                    </p:set>
                                  </p:childTnLst>
                                </p:cTn>
                              </p:par>
                              <p:par>
                                <p:cTn id="20" presetID="1" presetClass="entr" presetSubtype="0" fill="hold" grpId="0" nodeType="withEffect">
                                  <p:stCondLst>
                                    <p:cond delay="7500"/>
                                  </p:stCondLst>
                                  <p:childTnLst>
                                    <p:set>
                                      <p:cBhvr>
                                        <p:cTn id="21" dur="1" fill="hold">
                                          <p:stCondLst>
                                            <p:cond delay="0"/>
                                          </p:stCondLst>
                                        </p:cTn>
                                        <p:tgtEl>
                                          <p:spTgt spid="11"/>
                                        </p:tgtEl>
                                        <p:attrNameLst>
                                          <p:attrName>style.visibility</p:attrName>
                                        </p:attrNameLst>
                                      </p:cBhvr>
                                      <p:to>
                                        <p:strVal val="visible"/>
                                      </p:to>
                                    </p:set>
                                  </p:childTnLst>
                                </p:cTn>
                              </p:par>
                              <p:par>
                                <p:cTn id="22" presetID="1" presetClass="entr" presetSubtype="0" fill="hold" grpId="0" nodeType="withEffect">
                                  <p:stCondLst>
                                    <p:cond delay="9000"/>
                                  </p:stCondLst>
                                  <p:childTnLst>
                                    <p:set>
                                      <p:cBhvr>
                                        <p:cTn id="23" dur="1" fill="hold">
                                          <p:stCondLst>
                                            <p:cond delay="0"/>
                                          </p:stCondLst>
                                        </p:cTn>
                                        <p:tgtEl>
                                          <p:spTgt spid="12"/>
                                        </p:tgtEl>
                                        <p:attrNameLst>
                                          <p:attrName>style.visibility</p:attrName>
                                        </p:attrNameLst>
                                      </p:cBhvr>
                                      <p:to>
                                        <p:strVal val="visible"/>
                                      </p:to>
                                    </p:set>
                                  </p:childTnLst>
                                </p:cTn>
                              </p:par>
                              <p:par>
                                <p:cTn id="24" presetID="1" presetClass="entr" presetSubtype="0" fill="hold" grpId="0" nodeType="withEffect">
                                  <p:stCondLst>
                                    <p:cond delay="9600"/>
                                  </p:stCondLst>
                                  <p:iterate type="lt">
                                    <p:tmAbs val="100"/>
                                  </p:iterate>
                                  <p:childTnLst>
                                    <p:set>
                                      <p:cBhvr>
                                        <p:cTn id="25" dur="1" fill="hold">
                                          <p:stCondLst>
                                            <p:cond delay="0"/>
                                          </p:stCondLst>
                                        </p:cTn>
                                        <p:tgtEl>
                                          <p:spTgt spid="5"/>
                                        </p:tgtEl>
                                        <p:attrNameLst>
                                          <p:attrName>style.visibility</p:attrName>
                                        </p:attrNameLst>
                                      </p:cBhvr>
                                      <p:to>
                                        <p:strVal val="visible"/>
                                      </p:to>
                                    </p:set>
                                  </p:childTnLst>
                                </p:cTn>
                              </p:par>
                              <p:par>
                                <p:cTn id="26" presetID="10" presetClass="exit" presetSubtype="0" fill="hold" grpId="1" nodeType="withEffect">
                                  <p:stCondLst>
                                    <p:cond delay="6900"/>
                                  </p:stCondLst>
                                  <p:childTnLst>
                                    <p:animEffect transition="out" filter="fade">
                                      <p:cBhvr>
                                        <p:cTn id="27" dur="200"/>
                                        <p:tgtEl>
                                          <p:spTgt spid="15"/>
                                        </p:tgtEl>
                                      </p:cBhvr>
                                    </p:animEffect>
                                    <p:set>
                                      <p:cBhvr>
                                        <p:cTn id="28" dur="1" fill="hold">
                                          <p:stCondLst>
                                            <p:cond delay="199"/>
                                          </p:stCondLst>
                                        </p:cTn>
                                        <p:tgtEl>
                                          <p:spTgt spid="15"/>
                                        </p:tgtEl>
                                        <p:attrNameLst>
                                          <p:attrName>style.visibility</p:attrName>
                                        </p:attrNameLst>
                                      </p:cBhvr>
                                      <p:to>
                                        <p:strVal val="hidden"/>
                                      </p:to>
                                    </p:set>
                                  </p:childTnLst>
                                </p:cTn>
                              </p:par>
                              <p:par>
                                <p:cTn id="29" presetID="10" presetClass="entr" presetSubtype="0" fill="hold" grpId="0" nodeType="withEffect">
                                  <p:stCondLst>
                                    <p:cond delay="690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200"/>
                                        <p:tgtEl>
                                          <p:spTgt spid="16"/>
                                        </p:tgtEl>
                                      </p:cBhvr>
                                    </p:animEffect>
                                  </p:childTnLst>
                                </p:cTn>
                              </p:par>
                              <p:par>
                                <p:cTn id="32" presetID="10" presetClass="exit" presetSubtype="0" fill="hold" grpId="1" nodeType="withEffect">
                                  <p:stCondLst>
                                    <p:cond delay="12000"/>
                                  </p:stCondLst>
                                  <p:childTnLst>
                                    <p:animEffect transition="out" filter="fade">
                                      <p:cBhvr>
                                        <p:cTn id="33" dur="200"/>
                                        <p:tgtEl>
                                          <p:spTgt spid="16"/>
                                        </p:tgtEl>
                                      </p:cBhvr>
                                    </p:animEffect>
                                    <p:set>
                                      <p:cBhvr>
                                        <p:cTn id="34" dur="1" fill="hold">
                                          <p:stCondLst>
                                            <p:cond delay="199"/>
                                          </p:stCondLst>
                                        </p:cTn>
                                        <p:tgtEl>
                                          <p:spTgt spid="16"/>
                                        </p:tgtEl>
                                        <p:attrNameLst>
                                          <p:attrName>style.visibility</p:attrName>
                                        </p:attrNameLst>
                                      </p:cBhvr>
                                      <p:to>
                                        <p:strVal val="hidden"/>
                                      </p:to>
                                    </p:set>
                                  </p:childTnLst>
                                </p:cTn>
                              </p:par>
                              <p:par>
                                <p:cTn id="35" presetID="10" presetClass="entr" presetSubtype="0" fill="hold" grpId="0" nodeType="withEffect">
                                  <p:stCondLst>
                                    <p:cond delay="120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200"/>
                                        <p:tgtEl>
                                          <p:spTgt spid="17"/>
                                        </p:tgtEl>
                                      </p:cBhvr>
                                    </p:animEffect>
                                  </p:childTnLst>
                                </p:cTn>
                              </p:par>
                              <p:par>
                                <p:cTn id="38" presetID="10" presetClass="exit" presetSubtype="0" fill="hold" grpId="1" nodeType="withEffect">
                                  <p:stCondLst>
                                    <p:cond delay="15000"/>
                                  </p:stCondLst>
                                  <p:childTnLst>
                                    <p:animEffect transition="out" filter="fade">
                                      <p:cBhvr>
                                        <p:cTn id="39" dur="200"/>
                                        <p:tgtEl>
                                          <p:spTgt spid="17"/>
                                        </p:tgtEl>
                                      </p:cBhvr>
                                    </p:animEffect>
                                    <p:set>
                                      <p:cBhvr>
                                        <p:cTn id="40" dur="1" fill="hold">
                                          <p:stCondLst>
                                            <p:cond delay="199"/>
                                          </p:stCondLst>
                                        </p:cTn>
                                        <p:tgtEl>
                                          <p:spTgt spid="17"/>
                                        </p:tgtEl>
                                        <p:attrNameLst>
                                          <p:attrName>style.visibility</p:attrName>
                                        </p:attrNameLst>
                                      </p:cBhvr>
                                      <p:to>
                                        <p:strVal val="hidden"/>
                                      </p:to>
                                    </p:set>
                                  </p:childTnLst>
                                </p:cTn>
                              </p:par>
                              <p:par>
                                <p:cTn id="41" presetID="10" presetClass="entr" presetSubtype="0" fill="hold" grpId="0" nodeType="withEffect">
                                  <p:stCondLst>
                                    <p:cond delay="1500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2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4" fill="hold" display="0">
                  <p:stCondLst>
                    <p:cond delay="indefinite"/>
                  </p:stCondLst>
                  <p:endCondLst>
                    <p:cond evt="onStopAudio" delay="0">
                      <p:tgtEl>
                        <p:sldTgt/>
                      </p:tgtEl>
                    </p:cond>
                  </p:endCondLst>
                </p:cTn>
                <p:tgtEl>
                  <p:spTgt spid="13"/>
                </p:tgtEl>
              </p:cMediaNode>
            </p:audio>
          </p:childTnLst>
        </p:cTn>
      </p:par>
    </p:tnLst>
    <p:bldLst>
      <p:bldP spid="4" grpId="0" animBg="1"/>
      <p:bldP spid="7" grpId="0" animBg="1"/>
      <p:bldP spid="8" grpId="0" animBg="1"/>
      <p:bldP spid="9" grpId="0" animBg="1"/>
      <p:bldP spid="10" grpId="0" animBg="1"/>
      <p:bldP spid="11" grpId="0" animBg="1"/>
      <p:bldP spid="12" grpId="0" animBg="1"/>
      <p:bldP spid="5" grpId="0"/>
      <p:bldP spid="15" grpId="0" animBg="1"/>
      <p:bldP spid="15" grpId="1" animBg="1"/>
      <p:bldP spid="16" grpId="0" animBg="1"/>
      <p:bldP spid="16" grpId="1" animBg="1"/>
      <p:bldP spid="17" grpId="0" animBg="1"/>
      <p:bldP spid="17" grpId="1"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9"/>
          <a:stretch>
            <a:fillRect/>
          </a:stretch>
        </p:blipFill>
        <p:spPr>
          <a:xfrm>
            <a:off x="914400" y="1545381"/>
            <a:ext cx="7315200" cy="4522967"/>
          </a:xfrm>
          <a:prstGeom prst="rect">
            <a:avLst/>
          </a:prstGeom>
          <a:ln>
            <a:solidFill>
              <a:srgbClr val="6DCFF6"/>
            </a:solidFill>
          </a:ln>
        </p:spPr>
      </p:pic>
      <p:sp>
        <p:nvSpPr>
          <p:cNvPr id="3" name="Title 2"/>
          <p:cNvSpPr>
            <a:spLocks noGrp="1"/>
          </p:cNvSpPr>
          <p:nvPr>
            <p:ph type="title"/>
          </p:nvPr>
        </p:nvSpPr>
        <p:spPr/>
        <p:txBody>
          <a:bodyPr/>
          <a:lstStyle/>
          <a:p>
            <a:r>
              <a:rPr lang="en-US" dirty="0" smtClean="0">
                <a:solidFill>
                  <a:schemeClr val="bg1"/>
                </a:solidFill>
              </a:rPr>
              <a:t>TRANSCRIPT REVIEW</a:t>
            </a:r>
            <a:endParaRPr lang="en-US" dirty="0"/>
          </a:p>
        </p:txBody>
      </p:sp>
      <p:sp>
        <p:nvSpPr>
          <p:cNvPr id="6" name="Rectangle 5"/>
          <p:cNvSpPr/>
          <p:nvPr/>
        </p:nvSpPr>
        <p:spPr>
          <a:xfrm>
            <a:off x="7535849" y="6364355"/>
            <a:ext cx="16002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1039504" y="3938191"/>
            <a:ext cx="2362200" cy="276999"/>
          </a:xfrm>
          <a:prstGeom prst="rect">
            <a:avLst/>
          </a:prstGeom>
          <a:solidFill>
            <a:schemeClr val="bg1"/>
          </a:solidFill>
          <a:ln>
            <a:noFill/>
          </a:ln>
        </p:spPr>
        <p:txBody>
          <a:bodyPr wrap="square" rtlCol="0">
            <a:spAutoFit/>
          </a:bodyPr>
          <a:lstStyle/>
          <a:p>
            <a:r>
              <a:rPr lang="en-US" sz="1200" dirty="0" smtClean="0">
                <a:solidFill>
                  <a:schemeClr val="bg1">
                    <a:lumMod val="50000"/>
                  </a:schemeClr>
                </a:solidFill>
              </a:rPr>
              <a:t>abc@xyzemail.com</a:t>
            </a:r>
            <a:endParaRPr lang="en-US" sz="1200" dirty="0">
              <a:solidFill>
                <a:schemeClr val="bg1">
                  <a:lumMod val="50000"/>
                </a:schemeClr>
              </a:solidFill>
            </a:endParaRPr>
          </a:p>
        </p:txBody>
      </p:sp>
      <p:pic>
        <p:nvPicPr>
          <p:cNvPr id="1026"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10815" t="11949" r="10924" b="10886"/>
          <a:stretch/>
        </p:blipFill>
        <p:spPr bwMode="auto">
          <a:xfrm>
            <a:off x="914400" y="1553342"/>
            <a:ext cx="7315200" cy="4057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752600" y="1777296"/>
            <a:ext cx="3276600" cy="228600"/>
          </a:xfrm>
          <a:prstGeom prst="rect">
            <a:avLst/>
          </a:prstGeom>
          <a:noFill/>
          <a:ln w="38100">
            <a:solidFill>
              <a:srgbClr val="F79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Arrow 16"/>
          <p:cNvSpPr/>
          <p:nvPr/>
        </p:nvSpPr>
        <p:spPr>
          <a:xfrm rot="19801214">
            <a:off x="457200" y="5053896"/>
            <a:ext cx="685800" cy="3048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0434" y="1553342"/>
            <a:ext cx="8148476" cy="4527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Student Video Slide 13.wma">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14:bmkLst>
                    <p14:bmk name="Student Video Slide 1300:00:00.0" time="0"/>
                    <p14:bmk name="Student Video Slide 1300:00:06.9" time="6970"/>
                    <p14:bmk name="Student Video Slide 1300:00:15.0" time="15040"/>
                    <p14:bmk name="Student Video Slide 1300:00:22.2" time="22200"/>
                  </p14:bmkLst>
                </p14:media>
              </p:ext>
            </p:extLst>
          </p:nvPr>
        </p:nvPicPr>
        <p:blipFill>
          <a:blip r:embed="rId12"/>
          <a:stretch>
            <a:fillRect/>
          </a:stretch>
        </p:blipFill>
        <p:spPr>
          <a:xfrm>
            <a:off x="4382950" y="3175078"/>
            <a:ext cx="609600" cy="609600"/>
          </a:xfrm>
          <a:prstGeom prst="rect">
            <a:avLst/>
          </a:prstGeom>
        </p:spPr>
      </p:pic>
      <p:sp>
        <p:nvSpPr>
          <p:cNvPr id="11" name="Student Video Slide 13Onceyoucomplete00:00:00.0-00:00:06.9"/>
          <p:cNvSpPr txBox="1"/>
          <p:nvPr>
            <p:custDataLst>
              <p:tags r:id="rId4"/>
            </p:custDataLst>
          </p:nvPr>
        </p:nvSpPr>
        <p:spPr>
          <a:xfrm>
            <a:off x="0" y="6644640"/>
            <a:ext cx="9144000" cy="213360"/>
          </a:xfrm>
          <a:prstGeom prst="rect">
            <a:avLst/>
          </a:prstGeom>
          <a:solidFill>
            <a:srgbClr val="FFFFFF">
              <a:alpha val="70000"/>
            </a:srgbClr>
          </a:solidFill>
        </p:spPr>
        <p:txBody>
          <a:bodyPr vert="horz" tIns="0" bIns="0" rtlCol="0">
            <a:noAutofit/>
          </a:bodyPr>
          <a:lstStyle/>
          <a:p>
            <a:r>
              <a:rPr lang="en-US" sz="1400" dirty="0" smtClean="0">
                <a:solidFill>
                  <a:srgbClr val="000000"/>
                </a:solidFill>
                <a:latin typeface="Calibri"/>
              </a:rPr>
              <a:t>Once you complete the survey, you will have the option to share or review your session.</a:t>
            </a:r>
            <a:endParaRPr lang="en-US" sz="1400" dirty="0">
              <a:solidFill>
                <a:srgbClr val="000000"/>
              </a:solidFill>
              <a:latin typeface="Calibri"/>
            </a:endParaRPr>
          </a:p>
        </p:txBody>
      </p:sp>
      <p:sp>
        <p:nvSpPr>
          <p:cNvPr id="12" name="Student Video Slide 13Emailitto00:00:06.9-00:00:15.0"/>
          <p:cNvSpPr txBox="1"/>
          <p:nvPr>
            <p:custDataLst>
              <p:tags r:id="rId5"/>
            </p:custDataLst>
          </p:nvPr>
        </p:nvSpPr>
        <p:spPr>
          <a:xfrm>
            <a:off x="0" y="6644640"/>
            <a:ext cx="9144000" cy="213360"/>
          </a:xfrm>
          <a:prstGeom prst="rect">
            <a:avLst/>
          </a:prstGeom>
          <a:solidFill>
            <a:srgbClr val="FFFFFF">
              <a:alpha val="70000"/>
            </a:srgbClr>
          </a:solidFill>
        </p:spPr>
        <p:txBody>
          <a:bodyPr vert="horz" tIns="0" bIns="0" rtlCol="0">
            <a:noAutofit/>
          </a:bodyPr>
          <a:lstStyle/>
          <a:p>
            <a:r>
              <a:rPr lang="en-US" sz="1400" dirty="0" smtClean="0">
                <a:solidFill>
                  <a:srgbClr val="000000"/>
                </a:solidFill>
                <a:latin typeface="Calibri"/>
              </a:rPr>
              <a:t>Email it to yourself or a friend. Send it to mom or dad to say, "See! I really was on the computer for HOMEWORK!"</a:t>
            </a:r>
            <a:endParaRPr lang="en-US" sz="1400" dirty="0">
              <a:solidFill>
                <a:srgbClr val="000000"/>
              </a:solidFill>
              <a:latin typeface="Calibri"/>
            </a:endParaRPr>
          </a:p>
        </p:txBody>
      </p:sp>
      <p:sp>
        <p:nvSpPr>
          <p:cNvPr id="13" name="Student Video Slide 13Printthesession00:00:15.0-00:00:22.2"/>
          <p:cNvSpPr txBox="1"/>
          <p:nvPr>
            <p:custDataLst>
              <p:tags r:id="rId6"/>
            </p:custDataLst>
          </p:nvPr>
        </p:nvSpPr>
        <p:spPr>
          <a:xfrm>
            <a:off x="0" y="6644640"/>
            <a:ext cx="9144000" cy="213360"/>
          </a:xfrm>
          <a:prstGeom prst="rect">
            <a:avLst/>
          </a:prstGeom>
          <a:solidFill>
            <a:srgbClr val="FFFFFF">
              <a:alpha val="70000"/>
            </a:srgbClr>
          </a:solidFill>
        </p:spPr>
        <p:txBody>
          <a:bodyPr vert="horz" tIns="0" bIns="0" rtlCol="0">
            <a:noAutofit/>
          </a:bodyPr>
          <a:lstStyle/>
          <a:p>
            <a:r>
              <a:rPr lang="en-US" sz="1400" dirty="0" smtClean="0">
                <a:solidFill>
                  <a:srgbClr val="000000"/>
                </a:solidFill>
                <a:latin typeface="Calibri"/>
              </a:rPr>
              <a:t>Print the session transcript to include in your class notes or even replay a video of the session.</a:t>
            </a:r>
            <a:endParaRPr lang="en-US" sz="1400" dirty="0">
              <a:solidFill>
                <a:srgbClr val="000000"/>
              </a:solidFill>
              <a:latin typeface="Calibri"/>
            </a:endParaRPr>
          </a:p>
        </p:txBody>
      </p:sp>
    </p:spTree>
    <p:extLst>
      <p:ext uri="{BB962C8B-B14F-4D97-AF65-F5344CB8AC3E}">
        <p14:creationId xmlns:p14="http://schemas.microsoft.com/office/powerpoint/2010/main" val="1860959933"/>
      </p:ext>
    </p:extLst>
  </p:cSld>
  <p:clrMapOvr>
    <a:masterClrMapping/>
  </p:clrMapOvr>
  <mc:AlternateContent xmlns:mc="http://schemas.openxmlformats.org/markup-compatibility/2006" xmlns:p14="http://schemas.microsoft.com/office/powerpoint/2010/main">
    <mc:Choice Requires="p14">
      <p:transition spd="slow" p14:dur="2000" advClick="0" advTm="22300"/>
    </mc:Choice>
    <mc:Fallback xmlns="">
      <p:transition spd="slow" advClick="0" advTm="22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244" fill="hold"/>
                                        <p:tgtEl>
                                          <p:spTgt spid="9"/>
                                        </p:tgtEl>
                                      </p:cBhvr>
                                    </p:cmd>
                                  </p:childTnLst>
                                </p:cTn>
                              </p:par>
                              <p:par>
                                <p:cTn id="7" presetID="10"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200"/>
                                        <p:tgtEl>
                                          <p:spTgt spid="11"/>
                                        </p:tgtEl>
                                      </p:cBhvr>
                                    </p:animEffect>
                                  </p:childTnLst>
                                </p:cTn>
                              </p:par>
                              <p:par>
                                <p:cTn id="10" presetID="10" presetClass="exit" presetSubtype="0" fill="hold" grpId="1" nodeType="withEffect">
                                  <p:stCondLst>
                                    <p:cond delay="6900"/>
                                  </p:stCondLst>
                                  <p:childTnLst>
                                    <p:animEffect transition="out" filter="fade">
                                      <p:cBhvr>
                                        <p:cTn id="11" dur="200"/>
                                        <p:tgtEl>
                                          <p:spTgt spid="11"/>
                                        </p:tgtEl>
                                      </p:cBhvr>
                                    </p:animEffect>
                                    <p:set>
                                      <p:cBhvr>
                                        <p:cTn id="12" dur="1" fill="hold">
                                          <p:stCondLst>
                                            <p:cond delay="199"/>
                                          </p:stCondLst>
                                        </p:cTn>
                                        <p:tgtEl>
                                          <p:spTgt spid="11"/>
                                        </p:tgtEl>
                                        <p:attrNameLst>
                                          <p:attrName>style.visibility</p:attrName>
                                        </p:attrNameLst>
                                      </p:cBhvr>
                                      <p:to>
                                        <p:strVal val="hidden"/>
                                      </p:to>
                                    </p:set>
                                  </p:childTnLst>
                                </p:cTn>
                              </p:par>
                              <p:par>
                                <p:cTn id="13" presetID="10" presetClass="entr" presetSubtype="0" fill="hold" grpId="0" nodeType="withEffect">
                                  <p:stCondLst>
                                    <p:cond delay="69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200"/>
                                        <p:tgtEl>
                                          <p:spTgt spid="12"/>
                                        </p:tgtEl>
                                      </p:cBhvr>
                                    </p:animEffect>
                                  </p:childTnLst>
                                </p:cTn>
                              </p:par>
                              <p:par>
                                <p:cTn id="16" presetID="10" presetClass="exit" presetSubtype="0" fill="hold" grpId="1" nodeType="withEffect">
                                  <p:stCondLst>
                                    <p:cond delay="15000"/>
                                  </p:stCondLst>
                                  <p:childTnLst>
                                    <p:animEffect transition="out" filter="fade">
                                      <p:cBhvr>
                                        <p:cTn id="17" dur="200"/>
                                        <p:tgtEl>
                                          <p:spTgt spid="12"/>
                                        </p:tgtEl>
                                      </p:cBhvr>
                                    </p:animEffect>
                                    <p:set>
                                      <p:cBhvr>
                                        <p:cTn id="18" dur="1" fill="hold">
                                          <p:stCondLst>
                                            <p:cond delay="199"/>
                                          </p:stCondLst>
                                        </p:cTn>
                                        <p:tgtEl>
                                          <p:spTgt spid="12"/>
                                        </p:tgtEl>
                                        <p:attrNameLst>
                                          <p:attrName>style.visibility</p:attrName>
                                        </p:attrNameLst>
                                      </p:cBhvr>
                                      <p:to>
                                        <p:strVal val="hidden"/>
                                      </p:to>
                                    </p:set>
                                  </p:childTnLst>
                                </p:cTn>
                              </p:par>
                              <p:par>
                                <p:cTn id="19" presetID="10" presetClass="entr" presetSubtype="0" fill="hold" grpId="0" nodeType="withEffect">
                                  <p:stCondLst>
                                    <p:cond delay="1500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200"/>
                                        <p:tgtEl>
                                          <p:spTgt spid="13"/>
                                        </p:tgtEl>
                                      </p:cBhvr>
                                    </p:animEffect>
                                  </p:childTnLst>
                                </p:cTn>
                              </p:par>
                              <p:par>
                                <p:cTn id="22" presetID="2" presetClass="entr" presetSubtype="12" fill="hold" grpId="0" nodeType="withEffect">
                                  <p:stCondLst>
                                    <p:cond delay="1450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1000" fill="hold"/>
                                        <p:tgtEl>
                                          <p:spTgt spid="17"/>
                                        </p:tgtEl>
                                        <p:attrNameLst>
                                          <p:attrName>ppt_x</p:attrName>
                                        </p:attrNameLst>
                                      </p:cBhvr>
                                      <p:tavLst>
                                        <p:tav tm="0">
                                          <p:val>
                                            <p:strVal val="0-#ppt_w/2"/>
                                          </p:val>
                                        </p:tav>
                                        <p:tav tm="100000">
                                          <p:val>
                                            <p:strVal val="#ppt_x"/>
                                          </p:val>
                                        </p:tav>
                                      </p:tavLst>
                                    </p:anim>
                                    <p:anim calcmode="lin" valueType="num">
                                      <p:cBhvr additive="base">
                                        <p:cTn id="25" dur="1000" fill="hold"/>
                                        <p:tgtEl>
                                          <p:spTgt spid="17"/>
                                        </p:tgtEl>
                                        <p:attrNameLst>
                                          <p:attrName>ppt_y</p:attrName>
                                        </p:attrNameLst>
                                      </p:cBhvr>
                                      <p:tavLst>
                                        <p:tav tm="0">
                                          <p:val>
                                            <p:strVal val="1+#ppt_h/2"/>
                                          </p:val>
                                        </p:tav>
                                        <p:tav tm="100000">
                                          <p:val>
                                            <p:strVal val="#ppt_y"/>
                                          </p:val>
                                        </p:tav>
                                      </p:tavLst>
                                    </p:anim>
                                  </p:childTnLst>
                                </p:cTn>
                              </p:par>
                              <p:par>
                                <p:cTn id="26" presetID="22" presetClass="entr" presetSubtype="8" fill="hold" grpId="0" nodeType="withEffect">
                                  <p:stCondLst>
                                    <p:cond delay="6900"/>
                                  </p:stCondLst>
                                  <p:childTnLst>
                                    <p:set>
                                      <p:cBhvr>
                                        <p:cTn id="27" dur="1" fill="hold">
                                          <p:stCondLst>
                                            <p:cond delay="0"/>
                                          </p:stCondLst>
                                        </p:cTn>
                                        <p:tgtEl>
                                          <p:spTgt spid="2"/>
                                        </p:tgtEl>
                                        <p:attrNameLst>
                                          <p:attrName>style.visibility</p:attrName>
                                        </p:attrNameLst>
                                      </p:cBhvr>
                                      <p:to>
                                        <p:strVal val="visible"/>
                                      </p:to>
                                    </p:set>
                                    <p:animEffect transition="in" filter="wipe(left)">
                                      <p:cBhvr>
                                        <p:cTn id="28" dur="1500"/>
                                        <p:tgtEl>
                                          <p:spTgt spid="2"/>
                                        </p:tgtEl>
                                      </p:cBhvr>
                                    </p:animEffect>
                                  </p:childTnLst>
                                </p:cTn>
                              </p:par>
                              <p:par>
                                <p:cTn id="29" presetID="1" presetClass="exit" presetSubtype="0" fill="hold" grpId="1" nodeType="withEffect">
                                  <p:stCondLst>
                                    <p:cond delay="1700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ntr" presetSubtype="0" fill="hold" nodeType="withEffect">
                                  <p:stCondLst>
                                    <p:cond delay="17000"/>
                                  </p:stCondLst>
                                  <p:childTnLst>
                                    <p:set>
                                      <p:cBhvr>
                                        <p:cTn id="32" dur="1" fill="hold">
                                          <p:stCondLst>
                                            <p:cond delay="0"/>
                                          </p:stCondLst>
                                        </p:cTn>
                                        <p:tgtEl>
                                          <p:spTgt spid="1027"/>
                                        </p:tgtEl>
                                        <p:attrNameLst>
                                          <p:attrName>style.visibility</p:attrName>
                                        </p:attrNameLst>
                                      </p:cBhvr>
                                      <p:to>
                                        <p:strVal val="visible"/>
                                      </p:to>
                                    </p:set>
                                  </p:childTnLst>
                                </p:cTn>
                              </p:par>
                              <p:par>
                                <p:cTn id="33" presetID="1" presetClass="entr" presetSubtype="0" fill="hold" nodeType="withEffect">
                                  <p:stCondLst>
                                    <p:cond delay="19200"/>
                                  </p:stCondLst>
                                  <p:childTnLst>
                                    <p:set>
                                      <p:cBhvr>
                                        <p:cTn id="34" dur="1" fill="hold">
                                          <p:stCondLst>
                                            <p:cond delay="0"/>
                                          </p:stCondLst>
                                        </p:cTn>
                                        <p:tgtEl>
                                          <p:spTgt spid="1026"/>
                                        </p:tgtEl>
                                        <p:attrNameLst>
                                          <p:attrName>style.visibility</p:attrName>
                                        </p:attrNameLst>
                                      </p:cBhvr>
                                      <p:to>
                                        <p:strVal val="visible"/>
                                      </p:to>
                                    </p:set>
                                  </p:childTnLst>
                                </p:cTn>
                              </p:par>
                              <p:par>
                                <p:cTn id="35" presetID="1" presetClass="exit" presetSubtype="0" fill="hold" nodeType="withEffect">
                                  <p:stCondLst>
                                    <p:cond delay="19200"/>
                                  </p:stCondLst>
                                  <p:childTnLst>
                                    <p:set>
                                      <p:cBhvr>
                                        <p:cTn id="36" dur="1" fill="hold">
                                          <p:stCondLst>
                                            <p:cond delay="0"/>
                                          </p:stCondLst>
                                        </p:cTn>
                                        <p:tgtEl>
                                          <p:spTgt spid="1027"/>
                                        </p:tgtEl>
                                        <p:attrNameLst>
                                          <p:attrName>style.visibility</p:attrName>
                                        </p:attrNameLst>
                                      </p:cBhvr>
                                      <p:to>
                                        <p:strVal val="hidden"/>
                                      </p:to>
                                    </p:set>
                                  </p:childTnLst>
                                </p:cTn>
                              </p:par>
                              <p:par>
                                <p:cTn id="37" presetID="53" presetClass="entr" presetSubtype="16" fill="hold" grpId="0" nodeType="withEffect">
                                  <p:stCondLst>
                                    <p:cond delay="19100"/>
                                  </p:stCondLst>
                                  <p:childTnLst>
                                    <p:set>
                                      <p:cBhvr>
                                        <p:cTn id="38" dur="1" fill="hold">
                                          <p:stCondLst>
                                            <p:cond delay="0"/>
                                          </p:stCondLst>
                                        </p:cTn>
                                        <p:tgtEl>
                                          <p:spTgt spid="4"/>
                                        </p:tgtEl>
                                        <p:attrNameLst>
                                          <p:attrName>style.visibility</p:attrName>
                                        </p:attrNameLst>
                                      </p:cBhvr>
                                      <p:to>
                                        <p:strVal val="visible"/>
                                      </p:to>
                                    </p:set>
                                    <p:anim calcmode="lin" valueType="num">
                                      <p:cBhvr>
                                        <p:cTn id="39" dur="500" fill="hold"/>
                                        <p:tgtEl>
                                          <p:spTgt spid="4"/>
                                        </p:tgtEl>
                                        <p:attrNameLst>
                                          <p:attrName>ppt_w</p:attrName>
                                        </p:attrNameLst>
                                      </p:cBhvr>
                                      <p:tavLst>
                                        <p:tav tm="0">
                                          <p:val>
                                            <p:fltVal val="0"/>
                                          </p:val>
                                        </p:tav>
                                        <p:tav tm="100000">
                                          <p:val>
                                            <p:strVal val="#ppt_w"/>
                                          </p:val>
                                        </p:tav>
                                      </p:tavLst>
                                    </p:anim>
                                    <p:anim calcmode="lin" valueType="num">
                                      <p:cBhvr>
                                        <p:cTn id="40" dur="500" fill="hold"/>
                                        <p:tgtEl>
                                          <p:spTgt spid="4"/>
                                        </p:tgtEl>
                                        <p:attrNameLst>
                                          <p:attrName>ppt_h</p:attrName>
                                        </p:attrNameLst>
                                      </p:cBhvr>
                                      <p:tavLst>
                                        <p:tav tm="0">
                                          <p:val>
                                            <p:fltVal val="0"/>
                                          </p:val>
                                        </p:tav>
                                        <p:tav tm="100000">
                                          <p:val>
                                            <p:strVal val="#ppt_h"/>
                                          </p:val>
                                        </p:tav>
                                      </p:tavLst>
                                    </p:anim>
                                    <p:animEffect transition="in" filter="fade">
                                      <p:cBhvr>
                                        <p:cTn id="41" dur="500"/>
                                        <p:tgtEl>
                                          <p:spTgt spid="4"/>
                                        </p:tgtEl>
                                      </p:cBhvr>
                                    </p:animEffect>
                                  </p:childTnLst>
                                </p:cTn>
                              </p:par>
                              <p:par>
                                <p:cTn id="42" presetID="1" presetClass="exit" presetSubtype="0" fill="hold" nodeType="withEffect">
                                  <p:stCondLst>
                                    <p:cond delay="19100"/>
                                  </p:stCondLst>
                                  <p:childTnLst>
                                    <p:set>
                                      <p:cBhvr>
                                        <p:cTn id="43"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4" fill="hold" display="0">
                  <p:stCondLst>
                    <p:cond delay="indefinite"/>
                  </p:stCondLst>
                  <p:endCondLst>
                    <p:cond evt="onStopAudio" delay="0">
                      <p:tgtEl>
                        <p:sldTgt/>
                      </p:tgtEl>
                    </p:cond>
                  </p:endCondLst>
                </p:cTn>
                <p:tgtEl>
                  <p:spTgt spid="9"/>
                </p:tgtEl>
              </p:cMediaNode>
            </p:audio>
          </p:childTnLst>
        </p:cTn>
      </p:par>
    </p:tnLst>
    <p:bldLst>
      <p:bldP spid="2" grpId="0" animBg="1"/>
      <p:bldP spid="4" grpId="0" animBg="1"/>
      <p:bldP spid="17" grpId="0" animBg="1"/>
      <p:bldP spid="17" grpId="1" animBg="1"/>
      <p:bldP spid="11" grpId="0" animBg="1"/>
      <p:bldP spid="11" grpId="1" animBg="1"/>
      <p:bldP spid="12" grpId="0" animBg="1"/>
      <p:bldP spid="12" grpId="1"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GET YOUR SCHOOL WORK DONE!</a:t>
            </a:r>
            <a:endParaRPr lang="en-US" dirty="0">
              <a:solidFill>
                <a:schemeClr val="bg1"/>
              </a:solidFill>
            </a:endParaRPr>
          </a:p>
        </p:txBody>
      </p:sp>
      <p:pic>
        <p:nvPicPr>
          <p:cNvPr id="2051" name="Picture 3" descr="C:\Users\delrosarios\AppData\Local\Microsoft\Windows\Temporary Internet Files\Content.IE5\LNSZZMK6\MP900448676[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2483" y="1905000"/>
            <a:ext cx="6289534" cy="418561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24200" y="1512248"/>
            <a:ext cx="3086100" cy="536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tudent Video Slide 14Nowthatyou00:00:00.0-00:00:05.9"/>
          <p:cNvSpPr txBox="1"/>
          <p:nvPr>
            <p:custDataLst>
              <p:tags r:id="rId1"/>
            </p:custDataLst>
          </p:nvPr>
        </p:nvSpPr>
        <p:spPr>
          <a:xfrm>
            <a:off x="0" y="6644640"/>
            <a:ext cx="9144000" cy="213360"/>
          </a:xfrm>
          <a:prstGeom prst="rect">
            <a:avLst/>
          </a:prstGeom>
          <a:solidFill>
            <a:srgbClr val="FFFFFF">
              <a:alpha val="70000"/>
            </a:srgbClr>
          </a:solidFill>
        </p:spPr>
        <p:txBody>
          <a:bodyPr vert="horz" tIns="0" bIns="0" rtlCol="0">
            <a:noAutofit/>
          </a:bodyPr>
          <a:lstStyle/>
          <a:p>
            <a:r>
              <a:rPr lang="en-US" sz="1400" dirty="0" smtClean="0">
                <a:solidFill>
                  <a:srgbClr val="000000"/>
                </a:solidFill>
                <a:latin typeface="Calibri"/>
              </a:rPr>
              <a:t>Now that you know all about Tutor.com at your library, GO!</a:t>
            </a:r>
            <a:endParaRPr lang="en-US" sz="1400" dirty="0">
              <a:solidFill>
                <a:srgbClr val="000000"/>
              </a:solidFill>
              <a:latin typeface="Calibri"/>
            </a:endParaRPr>
          </a:p>
        </p:txBody>
      </p:sp>
      <p:sp>
        <p:nvSpPr>
          <p:cNvPr id="7" name="Student Video Slide 14Getyourschoolwork00:00:05.9-00:00:09.4"/>
          <p:cNvSpPr txBox="1"/>
          <p:nvPr>
            <p:custDataLst>
              <p:tags r:id="rId2"/>
            </p:custDataLst>
          </p:nvPr>
        </p:nvSpPr>
        <p:spPr>
          <a:xfrm>
            <a:off x="0" y="6644640"/>
            <a:ext cx="9144000" cy="213360"/>
          </a:xfrm>
          <a:prstGeom prst="rect">
            <a:avLst/>
          </a:prstGeom>
          <a:solidFill>
            <a:srgbClr val="FFFFFF">
              <a:alpha val="70000"/>
            </a:srgbClr>
          </a:solidFill>
        </p:spPr>
        <p:txBody>
          <a:bodyPr vert="horz" tIns="0" bIns="0" rtlCol="0">
            <a:noAutofit/>
          </a:bodyPr>
          <a:lstStyle/>
          <a:p>
            <a:r>
              <a:rPr lang="en-US" sz="1400" dirty="0" smtClean="0">
                <a:solidFill>
                  <a:srgbClr val="000000"/>
                </a:solidFill>
                <a:latin typeface="Calibri"/>
              </a:rPr>
              <a:t>Get your schoolwork done!  Get back to LIFE!</a:t>
            </a:r>
            <a:endParaRPr lang="en-US" sz="1400" dirty="0">
              <a:solidFill>
                <a:srgbClr val="000000"/>
              </a:solidFill>
              <a:latin typeface="Calibri"/>
            </a:endParaRPr>
          </a:p>
        </p:txBody>
      </p:sp>
      <p:sp>
        <p:nvSpPr>
          <p:cNvPr id="12" name="Rectangle 11"/>
          <p:cNvSpPr/>
          <p:nvPr/>
        </p:nvSpPr>
        <p:spPr>
          <a:xfrm>
            <a:off x="7535849" y="6364355"/>
            <a:ext cx="16002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Student Video Slide 14.wma">
            <a:hlinkClick r:id="" action="ppaction://media"/>
          </p:cNvPr>
          <p:cNvPicPr>
            <a:picLocks noChangeAspect="1"/>
          </p:cNvPicPr>
          <p:nvPr>
            <a:audioFile r:link="rId4"/>
            <p:custDataLst>
              <p:tags r:id="rId5"/>
            </p:custDataLst>
            <p:extLst>
              <p:ext uri="{DAA4B4D4-6D71-4841-9C94-3DE7FCFB9230}">
                <p14:media xmlns:p14="http://schemas.microsoft.com/office/powerpoint/2010/main" r:embed="rId3"/>
              </p:ext>
            </p:extLst>
          </p:nvPr>
        </p:nvPicPr>
        <p:blipFill>
          <a:blip r:embed="rId10"/>
          <a:stretch>
            <a:fillRect/>
          </a:stretch>
        </p:blipFill>
        <p:spPr>
          <a:xfrm>
            <a:off x="4267200" y="3124200"/>
            <a:ext cx="609600" cy="609600"/>
          </a:xfrm>
          <a:prstGeom prst="rect">
            <a:avLst/>
          </a:prstGeom>
        </p:spPr>
      </p:pic>
      <p:grpSp>
        <p:nvGrpSpPr>
          <p:cNvPr id="10" name="Group 9"/>
          <p:cNvGrpSpPr/>
          <p:nvPr/>
        </p:nvGrpSpPr>
        <p:grpSpPr>
          <a:xfrm>
            <a:off x="1386840" y="1524000"/>
            <a:ext cx="6705600" cy="4926116"/>
            <a:chOff x="1386840" y="1524000"/>
            <a:chExt cx="6705600" cy="4926116"/>
          </a:xfrm>
        </p:grpSpPr>
        <p:pic>
          <p:nvPicPr>
            <p:cNvPr id="13" name="Picture 2" descr="C:\Users\delrosarios\AppData\Local\Microsoft\Windows\Temporary Internet Files\Content.Outlook\SCSNTBIG\Get a Tutor - Library - Logged into Account - No Scheduling.png"/>
            <p:cNvPicPr>
              <a:picLocks noChangeAspect="1" noChangeArrowheads="1"/>
            </p:cNvPicPr>
            <p:nvPr/>
          </p:nvPicPr>
          <p:blipFill rotWithShape="1">
            <a:blip r:embed="rId11">
              <a:extLst>
                <a:ext uri="{28A0092B-C50C-407E-A947-70E740481C1C}">
                  <a14:useLocalDpi xmlns:a14="http://schemas.microsoft.com/office/drawing/2010/main" val="0"/>
                </a:ext>
              </a:extLst>
            </a:blip>
            <a:srcRect l="17655" r="18276" b="20313"/>
            <a:stretch/>
          </p:blipFill>
          <p:spPr bwMode="auto">
            <a:xfrm>
              <a:off x="1386840" y="1524000"/>
              <a:ext cx="6705600" cy="49261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71203" y="1792914"/>
              <a:ext cx="1223094" cy="226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036522" y="1792913"/>
              <a:ext cx="1254456" cy="226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551308" y="1755303"/>
              <a:ext cx="1334210" cy="264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047160959"/>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102" fill="hold"/>
                                        <p:tgtEl>
                                          <p:spTgt spid="11"/>
                                        </p:tgtEl>
                                      </p:cBhvr>
                                    </p:cmd>
                                  </p:childTnLst>
                                </p:cTn>
                              </p:par>
                              <p:par>
                                <p:cTn id="7" presetID="10"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200"/>
                                        <p:tgtEl>
                                          <p:spTgt spid="6"/>
                                        </p:tgtEl>
                                      </p:cBhvr>
                                    </p:animEffect>
                                  </p:childTnLst>
                                </p:cTn>
                              </p:par>
                              <p:par>
                                <p:cTn id="10" presetID="1" presetClass="entr" presetSubtype="0" fill="hold" nodeType="withEffect">
                                  <p:stCondLst>
                                    <p:cond delay="4700"/>
                                  </p:stCondLst>
                                  <p:childTnLst>
                                    <p:set>
                                      <p:cBhvr>
                                        <p:cTn id="11" dur="1" fill="hold">
                                          <p:stCondLst>
                                            <p:cond delay="0"/>
                                          </p:stCondLst>
                                        </p:cTn>
                                        <p:tgtEl>
                                          <p:spTgt spid="2051"/>
                                        </p:tgtEl>
                                        <p:attrNameLst>
                                          <p:attrName>style.visibility</p:attrName>
                                        </p:attrNameLst>
                                      </p:cBhvr>
                                      <p:to>
                                        <p:strVal val="visible"/>
                                      </p:to>
                                    </p:set>
                                  </p:childTnLst>
                                </p:cTn>
                              </p:par>
                              <p:par>
                                <p:cTn id="12" presetID="1" presetClass="exit" presetSubtype="0" fill="hold" nodeType="withEffect">
                                  <p:stCondLst>
                                    <p:cond delay="4700"/>
                                  </p:stCondLst>
                                  <p:childTnLst>
                                    <p:set>
                                      <p:cBhvr>
                                        <p:cTn id="13" dur="1" fill="hold">
                                          <p:stCondLst>
                                            <p:cond delay="0"/>
                                          </p:stCondLst>
                                        </p:cTn>
                                        <p:tgtEl>
                                          <p:spTgt spid="10"/>
                                        </p:tgtEl>
                                        <p:attrNameLst>
                                          <p:attrName>style.visibility</p:attrName>
                                        </p:attrNameLst>
                                      </p:cBhvr>
                                      <p:to>
                                        <p:strVal val="hidden"/>
                                      </p:to>
                                    </p:set>
                                  </p:childTnLst>
                                </p:cTn>
                              </p:par>
                              <p:par>
                                <p:cTn id="14" presetID="10" presetClass="exit" presetSubtype="0" fill="hold" grpId="1" nodeType="withEffect">
                                  <p:stCondLst>
                                    <p:cond delay="5500"/>
                                  </p:stCondLst>
                                  <p:childTnLst>
                                    <p:animEffect transition="out" filter="fade">
                                      <p:cBhvr>
                                        <p:cTn id="15" dur="200"/>
                                        <p:tgtEl>
                                          <p:spTgt spid="6"/>
                                        </p:tgtEl>
                                      </p:cBhvr>
                                    </p:animEffect>
                                    <p:set>
                                      <p:cBhvr>
                                        <p:cTn id="16" dur="1" fill="hold">
                                          <p:stCondLst>
                                            <p:cond delay="199"/>
                                          </p:stCondLst>
                                        </p:cTn>
                                        <p:tgtEl>
                                          <p:spTgt spid="6"/>
                                        </p:tgtEl>
                                        <p:attrNameLst>
                                          <p:attrName>style.visibility</p:attrName>
                                        </p:attrNameLst>
                                      </p:cBhvr>
                                      <p:to>
                                        <p:strVal val="hidden"/>
                                      </p:to>
                                    </p:set>
                                  </p:childTnLst>
                                </p:cTn>
                              </p:par>
                              <p:par>
                                <p:cTn id="17" presetID="10" presetClass="entr" presetSubtype="0" fill="hold" grpId="0" nodeType="withEffect">
                                  <p:stCondLst>
                                    <p:cond delay="55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
                                        <p:tgtEl>
                                          <p:spTgt spid="7"/>
                                        </p:tgtEl>
                                      </p:cBhvr>
                                    </p:animEffect>
                                  </p:childTnLst>
                                </p:cTn>
                              </p:par>
                              <p:par>
                                <p:cTn id="20" presetID="1" presetClass="exit" presetSubtype="0" fill="hold" nodeType="withEffect">
                                  <p:stCondLst>
                                    <p:cond delay="7600"/>
                                  </p:stCondLst>
                                  <p:childTnLst>
                                    <p:set>
                                      <p:cBhvr>
                                        <p:cTn id="21" dur="1" fill="hold">
                                          <p:stCondLst>
                                            <p:cond delay="0"/>
                                          </p:stCondLst>
                                        </p:cTn>
                                        <p:tgtEl>
                                          <p:spTgt spid="2051"/>
                                        </p:tgtEl>
                                        <p:attrNameLst>
                                          <p:attrName>style.visibility</p:attrName>
                                        </p:attrNameLst>
                                      </p:cBhvr>
                                      <p:to>
                                        <p:strVal val="hidden"/>
                                      </p:to>
                                    </p:set>
                                  </p:childTnLst>
                                </p:cTn>
                              </p:par>
                              <p:par>
                                <p:cTn id="22" presetID="1" presetClass="entr" presetSubtype="0" fill="hold" nodeType="withEffect">
                                  <p:stCondLst>
                                    <p:cond delay="7600"/>
                                  </p:stCondLst>
                                  <p:childTnLst>
                                    <p:set>
                                      <p:cBhvr>
                                        <p:cTn id="23"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4" fill="hold" display="0">
                  <p:stCondLst>
                    <p:cond delay="indefinite"/>
                  </p:stCondLst>
                  <p:endCondLst>
                    <p:cond evt="onStopAudio" delay="0">
                      <p:tgtEl>
                        <p:sldTgt/>
                      </p:tgtEl>
                    </p:cond>
                  </p:endCondLst>
                </p:cTn>
                <p:tgtEl>
                  <p:spTgt spid="11"/>
                </p:tgtEl>
              </p:cMediaNode>
            </p:audio>
          </p:childTnLst>
        </p:cTn>
      </p:par>
    </p:tnLst>
    <p:bldLst>
      <p:bldP spid="6" grpId="0" animBg="1"/>
      <p:bldP spid="6" grpId="1"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delrosarios\AppData\Local\Microsoft\Windows\Temporary Internet Files\Content.Outlook\SCSNTBIG\Get a Tutor - Library - Logged into Account - No Scheduling.png"/>
          <p:cNvPicPr>
            <a:picLocks noChangeAspect="1" noChangeArrowheads="1"/>
          </p:cNvPicPr>
          <p:nvPr/>
        </p:nvPicPr>
        <p:blipFill rotWithShape="1">
          <a:blip r:embed="rId12">
            <a:extLst>
              <a:ext uri="{28A0092B-C50C-407E-A947-70E740481C1C}">
                <a14:useLocalDpi xmlns:a14="http://schemas.microsoft.com/office/drawing/2010/main" val="0"/>
              </a:ext>
            </a:extLst>
          </a:blip>
          <a:srcRect l="17655" r="18276" b="20313"/>
          <a:stretch/>
        </p:blipFill>
        <p:spPr bwMode="auto">
          <a:xfrm>
            <a:off x="3276600" y="1447800"/>
            <a:ext cx="5320599" cy="390865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19487" y="1601241"/>
            <a:ext cx="3982391" cy="4816703"/>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1600" dirty="0" smtClean="0">
                <a:solidFill>
                  <a:schemeClr val="bg1">
                    <a:lumMod val="50000"/>
                  </a:schemeClr>
                </a:solidFill>
                <a:latin typeface="Calibri (Body)"/>
              </a:rPr>
              <a:t>Online Tutoring </a:t>
            </a:r>
          </a:p>
          <a:p>
            <a:pPr marL="342900" indent="-342900">
              <a:spcAft>
                <a:spcPts val="1200"/>
              </a:spcAft>
              <a:buFont typeface="Arial" panose="020B0604020202020204" pitchFamily="34" charset="0"/>
              <a:buChar char="•"/>
            </a:pPr>
            <a:r>
              <a:rPr lang="en-US" sz="1600" dirty="0" smtClean="0">
                <a:solidFill>
                  <a:schemeClr val="bg1">
                    <a:lumMod val="50000"/>
                  </a:schemeClr>
                </a:solidFill>
                <a:latin typeface="Calibri (Body)"/>
              </a:rPr>
              <a:t>24/7 Document Review</a:t>
            </a:r>
          </a:p>
          <a:p>
            <a:pPr marL="342900" indent="-342900">
              <a:spcAft>
                <a:spcPts val="1200"/>
              </a:spcAft>
              <a:buFont typeface="Arial" panose="020B0604020202020204" pitchFamily="34" charset="0"/>
              <a:buChar char="•"/>
            </a:pPr>
            <a:r>
              <a:rPr lang="en-US" sz="1600" dirty="0" smtClean="0">
                <a:solidFill>
                  <a:schemeClr val="bg1">
                    <a:lumMod val="50000"/>
                  </a:schemeClr>
                </a:solidFill>
                <a:latin typeface="Calibri (Body)"/>
              </a:rPr>
              <a:t>Assessment Quizzes</a:t>
            </a:r>
          </a:p>
          <a:p>
            <a:pPr marL="342900" indent="-342900">
              <a:spcAft>
                <a:spcPts val="1200"/>
              </a:spcAft>
              <a:buFont typeface="Arial" panose="020B0604020202020204" pitchFamily="34" charset="0"/>
              <a:buChar char="•"/>
            </a:pPr>
            <a:r>
              <a:rPr lang="en-US" sz="1600" dirty="0">
                <a:solidFill>
                  <a:schemeClr val="bg1">
                    <a:lumMod val="50000"/>
                  </a:schemeClr>
                </a:solidFill>
                <a:latin typeface="Calibri (Body)"/>
              </a:rPr>
              <a:t>SkillsCenter Resources</a:t>
            </a:r>
          </a:p>
          <a:p>
            <a:pPr marL="800100" lvl="1" indent="-342900">
              <a:spcAft>
                <a:spcPts val="1200"/>
              </a:spcAft>
              <a:buFont typeface="Arial" panose="020B0604020202020204" pitchFamily="34" charset="0"/>
              <a:buChar char="•"/>
            </a:pPr>
            <a:r>
              <a:rPr lang="en-US" sz="1600" dirty="0">
                <a:solidFill>
                  <a:schemeClr val="bg1">
                    <a:lumMod val="50000"/>
                  </a:schemeClr>
                </a:solidFill>
                <a:latin typeface="Calibri (Body)"/>
              </a:rPr>
              <a:t>Study Resources</a:t>
            </a:r>
          </a:p>
          <a:p>
            <a:pPr marL="800100" lvl="1" indent="-342900">
              <a:spcAft>
                <a:spcPts val="1200"/>
              </a:spcAft>
              <a:buFont typeface="Arial" panose="020B0604020202020204" pitchFamily="34" charset="0"/>
              <a:buChar char="•"/>
            </a:pPr>
            <a:r>
              <a:rPr lang="en-US" sz="1600" dirty="0">
                <a:solidFill>
                  <a:schemeClr val="bg1">
                    <a:lumMod val="50000"/>
                  </a:schemeClr>
                </a:solidFill>
                <a:latin typeface="Calibri (Body)"/>
              </a:rPr>
              <a:t>Test Prep</a:t>
            </a:r>
          </a:p>
          <a:p>
            <a:pPr marL="800100" lvl="1" indent="-342900">
              <a:spcAft>
                <a:spcPts val="1200"/>
              </a:spcAft>
              <a:buFont typeface="Arial" panose="020B0604020202020204" pitchFamily="34" charset="0"/>
              <a:buChar char="•"/>
            </a:pPr>
            <a:r>
              <a:rPr lang="en-US" sz="1600" dirty="0">
                <a:solidFill>
                  <a:schemeClr val="bg1">
                    <a:lumMod val="50000"/>
                  </a:schemeClr>
                </a:solidFill>
                <a:latin typeface="Calibri (Body)"/>
              </a:rPr>
              <a:t>Career Resources</a:t>
            </a:r>
          </a:p>
          <a:p>
            <a:pPr marL="342900" indent="-342900">
              <a:spcAft>
                <a:spcPts val="1200"/>
              </a:spcAft>
              <a:buFont typeface="Arial" panose="020B0604020202020204" pitchFamily="34" charset="0"/>
              <a:buChar char="•"/>
            </a:pPr>
            <a:r>
              <a:rPr lang="en-US" sz="1600" dirty="0" smtClean="0">
                <a:solidFill>
                  <a:schemeClr val="bg1">
                    <a:lumMod val="50000"/>
                  </a:schemeClr>
                </a:solidFill>
                <a:latin typeface="Calibri (Body)"/>
              </a:rPr>
              <a:t>Personalized Features</a:t>
            </a:r>
          </a:p>
          <a:p>
            <a:pPr marL="342900" indent="-342900">
              <a:spcAft>
                <a:spcPts val="1200"/>
              </a:spcAft>
              <a:buFont typeface="Arial" panose="020B0604020202020204" pitchFamily="34" charset="0"/>
              <a:buChar char="•"/>
            </a:pPr>
            <a:r>
              <a:rPr lang="en-US" sz="1600" dirty="0" smtClean="0">
                <a:solidFill>
                  <a:schemeClr val="bg1">
                    <a:lumMod val="50000"/>
                  </a:schemeClr>
                </a:solidFill>
                <a:latin typeface="Calibri (Body)"/>
              </a:rPr>
              <a:t>Mobile Apps</a:t>
            </a:r>
          </a:p>
          <a:p>
            <a:pPr marL="800100" lvl="1" indent="-342900">
              <a:spcAft>
                <a:spcPts val="1200"/>
              </a:spcAft>
              <a:buFont typeface="Arial" panose="020B0604020202020204" pitchFamily="34" charset="0"/>
              <a:buChar char="•"/>
            </a:pPr>
            <a:r>
              <a:rPr lang="en-US" sz="1600" dirty="0" smtClean="0">
                <a:solidFill>
                  <a:schemeClr val="bg1">
                    <a:lumMod val="50000"/>
                  </a:schemeClr>
                </a:solidFill>
                <a:latin typeface="Calibri (Body)"/>
              </a:rPr>
              <a:t>Android</a:t>
            </a:r>
          </a:p>
          <a:p>
            <a:pPr marL="800100" lvl="1" indent="-342900">
              <a:spcAft>
                <a:spcPts val="1200"/>
              </a:spcAft>
              <a:buFont typeface="Arial" panose="020B0604020202020204" pitchFamily="34" charset="0"/>
              <a:buChar char="•"/>
            </a:pPr>
            <a:r>
              <a:rPr lang="en-US" sz="1600" dirty="0" smtClean="0">
                <a:solidFill>
                  <a:schemeClr val="bg1">
                    <a:lumMod val="50000"/>
                  </a:schemeClr>
                </a:solidFill>
                <a:latin typeface="Calibri (Body)"/>
              </a:rPr>
              <a:t>iOS</a:t>
            </a:r>
          </a:p>
          <a:p>
            <a:pPr>
              <a:lnSpc>
                <a:spcPct val="150000"/>
              </a:lnSpc>
            </a:pPr>
            <a:endParaRPr lang="en-US" sz="1400" i="1" dirty="0">
              <a:solidFill>
                <a:schemeClr val="bg1">
                  <a:lumMod val="50000"/>
                </a:schemeClr>
              </a:solidFill>
            </a:endParaRPr>
          </a:p>
        </p:txBody>
      </p:sp>
      <p:sp>
        <p:nvSpPr>
          <p:cNvPr id="9" name="Title 8"/>
          <p:cNvSpPr>
            <a:spLocks noGrp="1"/>
          </p:cNvSpPr>
          <p:nvPr>
            <p:ph type="title"/>
          </p:nvPr>
        </p:nvSpPr>
        <p:spPr/>
        <p:txBody>
          <a:bodyPr/>
          <a:lstStyle/>
          <a:p>
            <a:r>
              <a:rPr lang="en-US" dirty="0" smtClean="0">
                <a:solidFill>
                  <a:schemeClr val="bg1"/>
                </a:solidFill>
              </a:rPr>
              <a:t>QUICK INTRO</a:t>
            </a:r>
            <a:endParaRPr lang="en-US" dirty="0">
              <a:solidFill>
                <a:schemeClr val="bg1"/>
              </a:solidFill>
            </a:endParaRPr>
          </a:p>
        </p:txBody>
      </p:sp>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300434" y="4953000"/>
            <a:ext cx="772732" cy="1371600"/>
          </a:xfrm>
          <a:prstGeom prst="rect">
            <a:avLst/>
          </a:prstGeom>
          <a:ln w="3175" cap="rnd">
            <a:solidFill>
              <a:schemeClr val="accent1"/>
            </a:solidFill>
          </a:ln>
          <a:effectLst>
            <a:outerShdw blurRad="76200" dist="95250" dir="10500000" sx="97000" sy="23000" kx="900000" algn="br" rotWithShape="0">
              <a:srgbClr val="000000">
                <a:alpha val="20000"/>
              </a:srgbClr>
            </a:outerShdw>
          </a:effectLst>
        </p:spPr>
      </p:pic>
      <p:sp>
        <p:nvSpPr>
          <p:cNvPr id="19" name="Right Arrow 18"/>
          <p:cNvSpPr/>
          <p:nvPr/>
        </p:nvSpPr>
        <p:spPr>
          <a:xfrm>
            <a:off x="6553200" y="5562600"/>
            <a:ext cx="1628124" cy="685800"/>
          </a:xfrm>
          <a:prstGeom prst="rightArrow">
            <a:avLst/>
          </a:prstGeom>
          <a:solidFill>
            <a:schemeClr val="bg1"/>
          </a:solidFill>
          <a:ln>
            <a:solidFill>
              <a:srgbClr val="F79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F7941D"/>
                </a:solidFill>
              </a:rPr>
              <a:t>Tutor.com ToGo™!</a:t>
            </a:r>
            <a:endParaRPr lang="en-US" sz="1100" dirty="0">
              <a:solidFill>
                <a:srgbClr val="F7941D"/>
              </a:solidFill>
            </a:endParaRPr>
          </a:p>
        </p:txBody>
      </p:sp>
      <p:sp>
        <p:nvSpPr>
          <p:cNvPr id="8" name="Rectangle 7"/>
          <p:cNvSpPr/>
          <p:nvPr/>
        </p:nvSpPr>
        <p:spPr>
          <a:xfrm>
            <a:off x="7543800" y="6372306"/>
            <a:ext cx="16002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Student Video Slide 2.wma">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14:bmkLst>
                    <p14:bmk name="Student Video Slide 200:00:00.0" time="0"/>
                    <p14:bmk name="Student Video Slide 200:00:10.8" time="10870"/>
                    <p14:bmk name="Student Video Slide 200:00:19.6" time="19670"/>
                    <p14:bmk name="Student Video Slide 200:00:27.9" time="27920"/>
                    <p14:bmk name="Student Video Slide 200:00:37.6" time="37600"/>
                    <p14:bmk name="Student Video Slide 200:00:47.9" time="47940"/>
                    <p14:bmk name="Student Video Slide 200:00:54.9" time="54900"/>
                  </p14:bmkLst>
                </p14:media>
              </p:ext>
            </p:extLst>
          </p:nvPr>
        </p:nvPicPr>
        <p:blipFill>
          <a:blip r:embed="rId14"/>
          <a:stretch>
            <a:fillRect/>
          </a:stretch>
        </p:blipFill>
        <p:spPr>
          <a:xfrm>
            <a:off x="4267200" y="3124200"/>
            <a:ext cx="609600" cy="609600"/>
          </a:xfrm>
          <a:prstGeom prst="rect">
            <a:avLst/>
          </a:prstGeom>
        </p:spPr>
      </p:pic>
      <p:sp>
        <p:nvSpPr>
          <p:cNvPr id="7" name="Student Video Slide 2Tutor.comprovidesaccess00:00:00.0-00:00:10.8"/>
          <p:cNvSpPr txBox="1"/>
          <p:nvPr>
            <p:custDataLst>
              <p:tags r:id="rId4"/>
            </p:custDataLst>
          </p:nvPr>
        </p:nvSpPr>
        <p:spPr>
          <a:xfrm>
            <a:off x="0" y="6431280"/>
            <a:ext cx="9144000" cy="426720"/>
          </a:xfrm>
          <a:prstGeom prst="rect">
            <a:avLst/>
          </a:prstGeom>
          <a:solidFill>
            <a:srgbClr val="FFFFFF">
              <a:alpha val="70000"/>
            </a:srgbClr>
          </a:solidFill>
        </p:spPr>
        <p:txBody>
          <a:bodyPr vert="horz" tIns="0" bIns="0" rtlCol="0">
            <a:noAutofit/>
          </a:bodyPr>
          <a:lstStyle/>
          <a:p>
            <a:r>
              <a:rPr lang="en-US" sz="1400" dirty="0" smtClean="0">
                <a:solidFill>
                  <a:srgbClr val="000000"/>
                </a:solidFill>
                <a:latin typeface="Calibri"/>
              </a:rPr>
              <a:t>Tutor.com provides access to real-time online tutoring in over 25 subjects for kindergartners all the way through adult learners.</a:t>
            </a:r>
            <a:endParaRPr lang="en-US" sz="1400" dirty="0">
              <a:solidFill>
                <a:srgbClr val="000000"/>
              </a:solidFill>
              <a:latin typeface="Calibri"/>
            </a:endParaRPr>
          </a:p>
        </p:txBody>
      </p:sp>
      <p:sp>
        <p:nvSpPr>
          <p:cNvPr id="10" name="Student Video Slide 2Butthat'snot00:00:10.8-00:00:19.6"/>
          <p:cNvSpPr txBox="1"/>
          <p:nvPr>
            <p:custDataLst>
              <p:tags r:id="rId5"/>
            </p:custDataLst>
          </p:nvPr>
        </p:nvSpPr>
        <p:spPr>
          <a:xfrm>
            <a:off x="0" y="6644640"/>
            <a:ext cx="9144000" cy="213360"/>
          </a:xfrm>
          <a:prstGeom prst="rect">
            <a:avLst/>
          </a:prstGeom>
          <a:solidFill>
            <a:srgbClr val="FFFFFF">
              <a:alpha val="70000"/>
            </a:srgbClr>
          </a:solidFill>
        </p:spPr>
        <p:txBody>
          <a:bodyPr vert="horz" tIns="0" bIns="0" rtlCol="0">
            <a:noAutofit/>
          </a:bodyPr>
          <a:lstStyle/>
          <a:p>
            <a:r>
              <a:rPr lang="en-US" sz="1400" dirty="0" smtClean="0">
                <a:solidFill>
                  <a:srgbClr val="000000"/>
                </a:solidFill>
                <a:latin typeface="Calibri"/>
              </a:rPr>
              <a:t>But that's not all! We also offer a drop-off service with overnight reviews of essays, book reports and more.</a:t>
            </a:r>
            <a:endParaRPr lang="en-US" sz="1400" dirty="0">
              <a:solidFill>
                <a:srgbClr val="000000"/>
              </a:solidFill>
              <a:latin typeface="Calibri"/>
            </a:endParaRPr>
          </a:p>
        </p:txBody>
      </p:sp>
      <p:sp>
        <p:nvSpPr>
          <p:cNvPr id="12" name="Student Video Slide 2Ourassessmentquizzes00:00:19.6-00:00:27.9"/>
          <p:cNvSpPr txBox="1"/>
          <p:nvPr>
            <p:custDataLst>
              <p:tags r:id="rId6"/>
            </p:custDataLst>
          </p:nvPr>
        </p:nvSpPr>
        <p:spPr>
          <a:xfrm>
            <a:off x="0" y="6644640"/>
            <a:ext cx="9144000" cy="213360"/>
          </a:xfrm>
          <a:prstGeom prst="rect">
            <a:avLst/>
          </a:prstGeom>
          <a:solidFill>
            <a:srgbClr val="FFFFFF">
              <a:alpha val="70000"/>
            </a:srgbClr>
          </a:solidFill>
        </p:spPr>
        <p:txBody>
          <a:bodyPr vert="horz" tIns="0" bIns="0" rtlCol="0">
            <a:noAutofit/>
          </a:bodyPr>
          <a:lstStyle/>
          <a:p>
            <a:r>
              <a:rPr lang="en-US" sz="1400" dirty="0" smtClean="0">
                <a:solidFill>
                  <a:srgbClr val="000000"/>
                </a:solidFill>
                <a:latin typeface="Calibri"/>
              </a:rPr>
              <a:t>Our assessment quizzes will help you assess and practice your skills in over a dozen different subjects.</a:t>
            </a:r>
            <a:endParaRPr lang="en-US" sz="1400" dirty="0">
              <a:solidFill>
                <a:srgbClr val="000000"/>
              </a:solidFill>
              <a:latin typeface="Calibri"/>
            </a:endParaRPr>
          </a:p>
        </p:txBody>
      </p:sp>
      <p:sp>
        <p:nvSpPr>
          <p:cNvPr id="13" name="Student Video Slide 2Oryoucan00:00:27.9-00:00:37.6"/>
          <p:cNvSpPr txBox="1"/>
          <p:nvPr>
            <p:custDataLst>
              <p:tags r:id="rId7"/>
            </p:custDataLst>
          </p:nvPr>
        </p:nvSpPr>
        <p:spPr>
          <a:xfrm>
            <a:off x="0" y="6644640"/>
            <a:ext cx="9144000" cy="213360"/>
          </a:xfrm>
          <a:prstGeom prst="rect">
            <a:avLst/>
          </a:prstGeom>
          <a:solidFill>
            <a:srgbClr val="FFFFFF">
              <a:alpha val="70000"/>
            </a:srgbClr>
          </a:solidFill>
        </p:spPr>
        <p:txBody>
          <a:bodyPr vert="horz" tIns="0" bIns="0" rtlCol="0">
            <a:noAutofit/>
          </a:bodyPr>
          <a:lstStyle/>
          <a:p>
            <a:r>
              <a:rPr lang="en-US" sz="1400" dirty="0" smtClean="0">
                <a:solidFill>
                  <a:srgbClr val="000000"/>
                </a:solidFill>
                <a:latin typeface="Calibri"/>
              </a:rPr>
              <a:t>Or you can access thousands of resources like videos and flash cards in the SkillsCenter Resource Library.</a:t>
            </a:r>
            <a:endParaRPr lang="en-US" sz="1400" dirty="0">
              <a:solidFill>
                <a:srgbClr val="000000"/>
              </a:solidFill>
              <a:latin typeface="Calibri"/>
            </a:endParaRPr>
          </a:p>
        </p:txBody>
      </p:sp>
      <p:sp>
        <p:nvSpPr>
          <p:cNvPr id="14" name="Student Video Slide 2Thepersonalizedfeatures00:00:37.6-00:00:47.9"/>
          <p:cNvSpPr txBox="1"/>
          <p:nvPr>
            <p:custDataLst>
              <p:tags r:id="rId8"/>
            </p:custDataLst>
          </p:nvPr>
        </p:nvSpPr>
        <p:spPr>
          <a:xfrm>
            <a:off x="0" y="6431280"/>
            <a:ext cx="9144000" cy="426720"/>
          </a:xfrm>
          <a:prstGeom prst="rect">
            <a:avLst/>
          </a:prstGeom>
          <a:solidFill>
            <a:srgbClr val="FFFFFF">
              <a:alpha val="70000"/>
            </a:srgbClr>
          </a:solidFill>
        </p:spPr>
        <p:txBody>
          <a:bodyPr vert="horz" tIns="0" bIns="0" rtlCol="0">
            <a:noAutofit/>
          </a:bodyPr>
          <a:lstStyle/>
          <a:p>
            <a:r>
              <a:rPr lang="en-US" sz="1400" dirty="0" smtClean="0">
                <a:solidFill>
                  <a:srgbClr val="000000"/>
                </a:solidFill>
                <a:latin typeface="Calibri"/>
              </a:rPr>
              <a:t>The personalized features such as favorite tutors, previous session reviews and a virtual locker make studying so much easier.</a:t>
            </a:r>
            <a:endParaRPr lang="en-US" sz="1400" dirty="0">
              <a:solidFill>
                <a:srgbClr val="000000"/>
              </a:solidFill>
              <a:latin typeface="Calibri"/>
            </a:endParaRPr>
          </a:p>
        </p:txBody>
      </p:sp>
      <p:sp>
        <p:nvSpPr>
          <p:cNvPr id="15" name="Student Video Slide 2Then,totop00:00:47.9-00:00:54.9"/>
          <p:cNvSpPr txBox="1"/>
          <p:nvPr>
            <p:custDataLst>
              <p:tags r:id="rId9"/>
            </p:custDataLst>
          </p:nvPr>
        </p:nvSpPr>
        <p:spPr>
          <a:xfrm>
            <a:off x="0" y="6644640"/>
            <a:ext cx="9144000" cy="213360"/>
          </a:xfrm>
          <a:prstGeom prst="rect">
            <a:avLst/>
          </a:prstGeom>
          <a:solidFill>
            <a:srgbClr val="FFFFFF">
              <a:alpha val="70000"/>
            </a:srgbClr>
          </a:solidFill>
        </p:spPr>
        <p:txBody>
          <a:bodyPr vert="horz" tIns="0" bIns="0" rtlCol="0">
            <a:noAutofit/>
          </a:bodyPr>
          <a:lstStyle/>
          <a:p>
            <a:r>
              <a:rPr lang="en-US" sz="1400" dirty="0" smtClean="0">
                <a:solidFill>
                  <a:srgbClr val="000000"/>
                </a:solidFill>
                <a:latin typeface="Calibri"/>
              </a:rPr>
              <a:t>Then, to top it all off, all of this is available through any mobile device.</a:t>
            </a:r>
            <a:endParaRPr lang="en-US" sz="1400" dirty="0">
              <a:solidFill>
                <a:srgbClr val="000000"/>
              </a:solidFill>
              <a:latin typeface="Calibri"/>
            </a:endParaRPr>
          </a:p>
        </p:txBody>
      </p:sp>
      <p:pic>
        <p:nvPicPr>
          <p:cNvPr id="1027" name="Picture 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369352" y="1643531"/>
            <a:ext cx="1126448" cy="222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464413" y="1643531"/>
            <a:ext cx="1109662" cy="205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574075" y="1651835"/>
            <a:ext cx="1092129" cy="197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ight Arrow 10"/>
          <p:cNvSpPr/>
          <p:nvPr/>
        </p:nvSpPr>
        <p:spPr>
          <a:xfrm>
            <a:off x="2988352" y="1657482"/>
            <a:ext cx="381000" cy="2286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1031" name="Picture 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471500" y="1809086"/>
            <a:ext cx="1125699" cy="1255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0675180"/>
      </p:ext>
    </p:extLst>
  </p:cSld>
  <p:clrMapOvr>
    <a:masterClrMapping/>
  </p:clrMapOvr>
  <mc:AlternateContent xmlns:mc="http://schemas.openxmlformats.org/markup-compatibility/2006" xmlns:p14="http://schemas.microsoft.com/office/powerpoint/2010/main">
    <mc:Choice Requires="p14">
      <p:transition p14:dur="10" advClick="0" advTm="55000"/>
    </mc:Choice>
    <mc:Fallback xmlns="">
      <p:transition advClick="0" advTm="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984" fill="hold"/>
                                        <p:tgtEl>
                                          <p:spTgt spid="5"/>
                                        </p:tgtEl>
                                      </p:cBhvr>
                                    </p:cmd>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200"/>
                                        <p:tgtEl>
                                          <p:spTgt spid="7"/>
                                        </p:tgtEl>
                                      </p:cBhvr>
                                    </p:animEffect>
                                  </p:childTnLst>
                                </p:cTn>
                              </p:par>
                              <p:par>
                                <p:cTn id="10" presetID="1" presetClass="entr" presetSubtype="0" fill="hold" grpId="0" nodeType="withEffect">
                                  <p:stCondLst>
                                    <p:cond delay="460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par>
                                <p:cTn id="12" presetID="2" presetClass="entr" presetSubtype="1" fill="hold" grpId="0" nodeType="withEffect">
                                  <p:stCondLst>
                                    <p:cond delay="460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0-#ppt_h/2"/>
                                          </p:val>
                                        </p:tav>
                                        <p:tav tm="100000">
                                          <p:val>
                                            <p:strVal val="#ppt_y"/>
                                          </p:val>
                                        </p:tav>
                                      </p:tavLst>
                                    </p:anim>
                                  </p:childTnLst>
                                </p:cTn>
                              </p:par>
                              <p:par>
                                <p:cTn id="16" presetID="10" presetClass="exit" presetSubtype="0" fill="hold" grpId="1" nodeType="withEffect">
                                  <p:stCondLst>
                                    <p:cond delay="10600"/>
                                  </p:stCondLst>
                                  <p:childTnLst>
                                    <p:animEffect transition="out" filter="fade">
                                      <p:cBhvr>
                                        <p:cTn id="17" dur="300"/>
                                        <p:tgtEl>
                                          <p:spTgt spid="7"/>
                                        </p:tgtEl>
                                      </p:cBhvr>
                                    </p:animEffect>
                                    <p:set>
                                      <p:cBhvr>
                                        <p:cTn id="18" dur="1" fill="hold">
                                          <p:stCondLst>
                                            <p:cond delay="2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1060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00"/>
                                        <p:tgtEl>
                                          <p:spTgt spid="10"/>
                                        </p:tgtEl>
                                      </p:cBhvr>
                                    </p:animEffect>
                                  </p:childTnLst>
                                </p:cTn>
                              </p:par>
                              <p:par>
                                <p:cTn id="22" presetID="1" presetClass="entr" presetSubtype="0" fill="hold" grpId="0" nodeType="withEffect">
                                  <p:stCondLst>
                                    <p:cond delay="13600"/>
                                  </p:stCondLst>
                                  <p:childTnLst>
                                    <p:set>
                                      <p:cBhvr>
                                        <p:cTn id="23" dur="1" fill="hold">
                                          <p:stCondLst>
                                            <p:cond delay="0"/>
                                          </p:stCondLst>
                                        </p:cTn>
                                        <p:tgtEl>
                                          <p:spTgt spid="3">
                                            <p:txEl>
                                              <p:pRg st="1" end="1"/>
                                            </p:txEl>
                                          </p:spTgt>
                                        </p:tgtEl>
                                        <p:attrNameLst>
                                          <p:attrName>style.visibility</p:attrName>
                                        </p:attrNameLst>
                                      </p:cBhvr>
                                      <p:to>
                                        <p:strVal val="visible"/>
                                      </p:to>
                                    </p:set>
                                  </p:childTnLst>
                                </p:cTn>
                              </p:par>
                              <p:par>
                                <p:cTn id="24" presetID="42" presetClass="path" presetSubtype="0" accel="50000" decel="50000" fill="hold" grpId="1" nodeType="withEffect">
                                  <p:stCondLst>
                                    <p:cond delay="13600"/>
                                  </p:stCondLst>
                                  <p:childTnLst>
                                    <p:animMotion origin="layout" path="M 5.55556E-7 -3.78991E-6 L 0.13576 -0.00277 " pathEditMode="relative" rAng="0" ptsTypes="AA">
                                      <p:cBhvr>
                                        <p:cTn id="25" dur="2000" fill="hold"/>
                                        <p:tgtEl>
                                          <p:spTgt spid="11"/>
                                        </p:tgtEl>
                                        <p:attrNameLst>
                                          <p:attrName>ppt_x</p:attrName>
                                          <p:attrName>ppt_y</p:attrName>
                                        </p:attrNameLst>
                                      </p:cBhvr>
                                      <p:rCtr x="6788" y="-139"/>
                                    </p:animMotion>
                                  </p:childTnLst>
                                </p:cTn>
                              </p:par>
                              <p:par>
                                <p:cTn id="26" presetID="10" presetClass="exit" presetSubtype="0" fill="hold" grpId="1" nodeType="withEffect">
                                  <p:stCondLst>
                                    <p:cond delay="19600"/>
                                  </p:stCondLst>
                                  <p:childTnLst>
                                    <p:animEffect transition="out" filter="fade">
                                      <p:cBhvr>
                                        <p:cTn id="27" dur="400"/>
                                        <p:tgtEl>
                                          <p:spTgt spid="10"/>
                                        </p:tgtEl>
                                      </p:cBhvr>
                                    </p:animEffect>
                                    <p:set>
                                      <p:cBhvr>
                                        <p:cTn id="28" dur="1" fill="hold">
                                          <p:stCondLst>
                                            <p:cond delay="399"/>
                                          </p:stCondLst>
                                        </p:cTn>
                                        <p:tgtEl>
                                          <p:spTgt spid="10"/>
                                        </p:tgtEl>
                                        <p:attrNameLst>
                                          <p:attrName>style.visibility</p:attrName>
                                        </p:attrNameLst>
                                      </p:cBhvr>
                                      <p:to>
                                        <p:strVal val="hidden"/>
                                      </p:to>
                                    </p:set>
                                  </p:childTnLst>
                                </p:cTn>
                              </p:par>
                              <p:par>
                                <p:cTn id="29" presetID="10" presetClass="entr" presetSubtype="0" fill="hold" grpId="0" nodeType="withEffect">
                                  <p:stCondLst>
                                    <p:cond delay="1960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200"/>
                                        <p:tgtEl>
                                          <p:spTgt spid="12"/>
                                        </p:tgtEl>
                                      </p:cBhvr>
                                    </p:animEffect>
                                  </p:childTnLst>
                                </p:cTn>
                              </p:par>
                              <p:par>
                                <p:cTn id="32" presetID="1" presetClass="entr" presetSubtype="0" fill="hold" grpId="0" nodeType="withEffect">
                                  <p:stCondLst>
                                    <p:cond delay="20900"/>
                                  </p:stCondLst>
                                  <p:childTnLst>
                                    <p:set>
                                      <p:cBhvr>
                                        <p:cTn id="33" dur="1" fill="hold">
                                          <p:stCondLst>
                                            <p:cond delay="0"/>
                                          </p:stCondLst>
                                        </p:cTn>
                                        <p:tgtEl>
                                          <p:spTgt spid="3">
                                            <p:txEl>
                                              <p:pRg st="2" end="2"/>
                                            </p:txEl>
                                          </p:spTgt>
                                        </p:tgtEl>
                                        <p:attrNameLst>
                                          <p:attrName>style.visibility</p:attrName>
                                        </p:attrNameLst>
                                      </p:cBhvr>
                                      <p:to>
                                        <p:strVal val="visible"/>
                                      </p:to>
                                    </p:set>
                                  </p:childTnLst>
                                </p:cTn>
                              </p:par>
                              <p:par>
                                <p:cTn id="34" presetID="42" presetClass="path" presetSubtype="0" accel="50000" decel="50000" fill="hold" grpId="2" nodeType="withEffect">
                                  <p:stCondLst>
                                    <p:cond delay="20900"/>
                                  </p:stCondLst>
                                  <p:childTnLst>
                                    <p:animMotion origin="layout" path="M 0.13576 -0.00277 L 0.25243 -0.00277 " pathEditMode="relative" rAng="0" ptsTypes="AA">
                                      <p:cBhvr>
                                        <p:cTn id="35" dur="2000" fill="hold"/>
                                        <p:tgtEl>
                                          <p:spTgt spid="11"/>
                                        </p:tgtEl>
                                        <p:attrNameLst>
                                          <p:attrName>ppt_x</p:attrName>
                                          <p:attrName>ppt_y</p:attrName>
                                        </p:attrNameLst>
                                      </p:cBhvr>
                                      <p:rCtr x="5833" y="0"/>
                                    </p:animMotion>
                                  </p:childTnLst>
                                </p:cTn>
                              </p:par>
                              <p:par>
                                <p:cTn id="36" presetID="10" presetClass="exit" presetSubtype="0" fill="hold" grpId="1" nodeType="withEffect">
                                  <p:stCondLst>
                                    <p:cond delay="27900"/>
                                  </p:stCondLst>
                                  <p:childTnLst>
                                    <p:animEffect transition="out" filter="fade">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par>
                                <p:cTn id="39" presetID="10" presetClass="entr" presetSubtype="0" fill="hold" grpId="0" nodeType="withEffect">
                                  <p:stCondLst>
                                    <p:cond delay="2790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200"/>
                                        <p:tgtEl>
                                          <p:spTgt spid="13"/>
                                        </p:tgtEl>
                                      </p:cBhvr>
                                    </p:animEffect>
                                  </p:childTnLst>
                                </p:cTn>
                              </p:par>
                              <p:par>
                                <p:cTn id="42" presetID="1" presetClass="entr" presetSubtype="0" fill="hold" grpId="0" nodeType="withEffect">
                                  <p:stCondLst>
                                    <p:cond delay="30200"/>
                                  </p:stCondLst>
                                  <p:childTnLst>
                                    <p:set>
                                      <p:cBhvr>
                                        <p:cTn id="43" dur="1" fill="hold">
                                          <p:stCondLst>
                                            <p:cond delay="0"/>
                                          </p:stCondLst>
                                        </p:cTn>
                                        <p:tgtEl>
                                          <p:spTgt spid="3">
                                            <p:txEl>
                                              <p:pRg st="3" end="3"/>
                                            </p:txEl>
                                          </p:spTgt>
                                        </p:tgtEl>
                                        <p:attrNameLst>
                                          <p:attrName>style.visibility</p:attrName>
                                        </p:attrNameLst>
                                      </p:cBhvr>
                                      <p:to>
                                        <p:strVal val="visible"/>
                                      </p:to>
                                    </p:set>
                                  </p:childTnLst>
                                </p:cTn>
                              </p:par>
                              <p:par>
                                <p:cTn id="44" presetID="42" presetClass="path" presetSubtype="0" accel="50000" decel="50000" fill="hold" grpId="3" nodeType="withEffect">
                                  <p:stCondLst>
                                    <p:cond delay="30200"/>
                                  </p:stCondLst>
                                  <p:childTnLst>
                                    <p:animMotion origin="layout" path="M 0.25243 -0.00277 L 0.00243 0.497 " pathEditMode="relative" rAng="0" ptsTypes="AA">
                                      <p:cBhvr>
                                        <p:cTn id="45" dur="2000" fill="hold"/>
                                        <p:tgtEl>
                                          <p:spTgt spid="11"/>
                                        </p:tgtEl>
                                        <p:attrNameLst>
                                          <p:attrName>ppt_x</p:attrName>
                                          <p:attrName>ppt_y</p:attrName>
                                        </p:attrNameLst>
                                      </p:cBhvr>
                                      <p:rCtr x="-12500" y="24988"/>
                                    </p:animMotion>
                                  </p:childTnLst>
                                </p:cTn>
                              </p:par>
                              <p:par>
                                <p:cTn id="46" presetID="1" presetClass="entr" presetSubtype="0" fill="hold" grpId="0" nodeType="withEffect">
                                  <p:stCondLst>
                                    <p:cond delay="32200"/>
                                  </p:stCondLst>
                                  <p:childTnLst>
                                    <p:set>
                                      <p:cBhvr>
                                        <p:cTn id="47" dur="1" fill="hold">
                                          <p:stCondLst>
                                            <p:cond delay="0"/>
                                          </p:stCondLst>
                                        </p:cTn>
                                        <p:tgtEl>
                                          <p:spTgt spid="3">
                                            <p:txEl>
                                              <p:pRg st="4" end="4"/>
                                            </p:txEl>
                                          </p:spTgt>
                                        </p:tgtEl>
                                        <p:attrNameLst>
                                          <p:attrName>style.visibility</p:attrName>
                                        </p:attrNameLst>
                                      </p:cBhvr>
                                      <p:to>
                                        <p:strVal val="visible"/>
                                      </p:to>
                                    </p:set>
                                  </p:childTnLst>
                                </p:cTn>
                              </p:par>
                              <p:par>
                                <p:cTn id="48" presetID="1" presetClass="entr" presetSubtype="0" fill="hold" grpId="0" nodeType="withEffect">
                                  <p:stCondLst>
                                    <p:cond delay="33200"/>
                                  </p:stCondLst>
                                  <p:childTnLst>
                                    <p:set>
                                      <p:cBhvr>
                                        <p:cTn id="49" dur="1" fill="hold">
                                          <p:stCondLst>
                                            <p:cond delay="0"/>
                                          </p:stCondLst>
                                        </p:cTn>
                                        <p:tgtEl>
                                          <p:spTgt spid="3">
                                            <p:txEl>
                                              <p:pRg st="5" end="5"/>
                                            </p:txEl>
                                          </p:spTgt>
                                        </p:tgtEl>
                                        <p:attrNameLst>
                                          <p:attrName>style.visibility</p:attrName>
                                        </p:attrNameLst>
                                      </p:cBhvr>
                                      <p:to>
                                        <p:strVal val="visible"/>
                                      </p:to>
                                    </p:set>
                                  </p:childTnLst>
                                </p:cTn>
                              </p:par>
                              <p:par>
                                <p:cTn id="50" presetID="1" presetClass="entr" presetSubtype="0" fill="hold" grpId="0" nodeType="withEffect">
                                  <p:stCondLst>
                                    <p:cond delay="34200"/>
                                  </p:stCondLst>
                                  <p:childTnLst>
                                    <p:set>
                                      <p:cBhvr>
                                        <p:cTn id="51" dur="1" fill="hold">
                                          <p:stCondLst>
                                            <p:cond delay="0"/>
                                          </p:stCondLst>
                                        </p:cTn>
                                        <p:tgtEl>
                                          <p:spTgt spid="3">
                                            <p:txEl>
                                              <p:pRg st="6" end="6"/>
                                            </p:txEl>
                                          </p:spTgt>
                                        </p:tgtEl>
                                        <p:attrNameLst>
                                          <p:attrName>style.visibility</p:attrName>
                                        </p:attrNameLst>
                                      </p:cBhvr>
                                      <p:to>
                                        <p:strVal val="visible"/>
                                      </p:to>
                                    </p:set>
                                  </p:childTnLst>
                                </p:cTn>
                              </p:par>
                              <p:par>
                                <p:cTn id="52" presetID="10" presetClass="exit" presetSubtype="0" fill="hold" grpId="1" nodeType="withEffect">
                                  <p:stCondLst>
                                    <p:cond delay="37600"/>
                                  </p:stCondLst>
                                  <p:childTnLst>
                                    <p:animEffect transition="out" filter="fade">
                                      <p:cBhvr>
                                        <p:cTn id="53" dur="500"/>
                                        <p:tgtEl>
                                          <p:spTgt spid="13"/>
                                        </p:tgtEl>
                                      </p:cBhvr>
                                    </p:animEffect>
                                    <p:set>
                                      <p:cBhvr>
                                        <p:cTn id="54" dur="1" fill="hold">
                                          <p:stCondLst>
                                            <p:cond delay="499"/>
                                          </p:stCondLst>
                                        </p:cTn>
                                        <p:tgtEl>
                                          <p:spTgt spid="13"/>
                                        </p:tgtEl>
                                        <p:attrNameLst>
                                          <p:attrName>style.visibility</p:attrName>
                                        </p:attrNameLst>
                                      </p:cBhvr>
                                      <p:to>
                                        <p:strVal val="hidden"/>
                                      </p:to>
                                    </p:set>
                                  </p:childTnLst>
                                </p:cTn>
                              </p:par>
                              <p:par>
                                <p:cTn id="55" presetID="10" presetClass="entr" presetSubtype="0" fill="hold" grpId="0" nodeType="withEffect">
                                  <p:stCondLst>
                                    <p:cond delay="3760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200"/>
                                        <p:tgtEl>
                                          <p:spTgt spid="14"/>
                                        </p:tgtEl>
                                      </p:cBhvr>
                                    </p:animEffect>
                                  </p:childTnLst>
                                </p:cTn>
                              </p:par>
                              <p:par>
                                <p:cTn id="58" presetID="1" presetClass="entr" presetSubtype="0" fill="hold" grpId="0" nodeType="withEffect">
                                  <p:stCondLst>
                                    <p:cond delay="38900"/>
                                  </p:stCondLst>
                                  <p:childTnLst>
                                    <p:set>
                                      <p:cBhvr>
                                        <p:cTn id="59" dur="1" fill="hold">
                                          <p:stCondLst>
                                            <p:cond delay="0"/>
                                          </p:stCondLst>
                                        </p:cTn>
                                        <p:tgtEl>
                                          <p:spTgt spid="3">
                                            <p:txEl>
                                              <p:pRg st="7" end="7"/>
                                            </p:txEl>
                                          </p:spTgt>
                                        </p:tgtEl>
                                        <p:attrNameLst>
                                          <p:attrName>style.visibility</p:attrName>
                                        </p:attrNameLst>
                                      </p:cBhvr>
                                      <p:to>
                                        <p:strVal val="visible"/>
                                      </p:to>
                                    </p:set>
                                  </p:childTnLst>
                                </p:cTn>
                              </p:par>
                              <p:par>
                                <p:cTn id="60" presetID="42" presetClass="path" presetSubtype="0" accel="50000" decel="50000" fill="hold" grpId="4" nodeType="withEffect">
                                  <p:stCondLst>
                                    <p:cond delay="38900"/>
                                  </p:stCondLst>
                                  <p:childTnLst>
                                    <p:animMotion origin="layout" path="M 0.00243 0.497 L 0.5191 -0.00277 " pathEditMode="relative" rAng="0" ptsTypes="AA">
                                      <p:cBhvr>
                                        <p:cTn id="61" dur="2000" fill="hold"/>
                                        <p:tgtEl>
                                          <p:spTgt spid="11"/>
                                        </p:tgtEl>
                                        <p:attrNameLst>
                                          <p:attrName>ppt_x</p:attrName>
                                          <p:attrName>ppt_y</p:attrName>
                                        </p:attrNameLst>
                                      </p:cBhvr>
                                      <p:rCtr x="25833" y="-24988"/>
                                    </p:animMotion>
                                  </p:childTnLst>
                                </p:cTn>
                              </p:par>
                              <p:par>
                                <p:cTn id="62" presetID="22" presetClass="entr" presetSubtype="1" fill="hold" nodeType="withEffect">
                                  <p:stCondLst>
                                    <p:cond delay="40900"/>
                                  </p:stCondLst>
                                  <p:childTnLst>
                                    <p:set>
                                      <p:cBhvr>
                                        <p:cTn id="63" dur="1" fill="hold">
                                          <p:stCondLst>
                                            <p:cond delay="0"/>
                                          </p:stCondLst>
                                        </p:cTn>
                                        <p:tgtEl>
                                          <p:spTgt spid="1031"/>
                                        </p:tgtEl>
                                        <p:attrNameLst>
                                          <p:attrName>style.visibility</p:attrName>
                                        </p:attrNameLst>
                                      </p:cBhvr>
                                      <p:to>
                                        <p:strVal val="visible"/>
                                      </p:to>
                                    </p:set>
                                    <p:animEffect transition="in" filter="wipe(up)">
                                      <p:cBhvr>
                                        <p:cTn id="64" dur="500"/>
                                        <p:tgtEl>
                                          <p:spTgt spid="1031"/>
                                        </p:tgtEl>
                                      </p:cBhvr>
                                    </p:animEffect>
                                  </p:childTnLst>
                                </p:cTn>
                              </p:par>
                              <p:par>
                                <p:cTn id="65" presetID="10" presetClass="exit" presetSubtype="0" fill="hold" grpId="1" nodeType="withEffect">
                                  <p:stCondLst>
                                    <p:cond delay="47900"/>
                                  </p:stCondLst>
                                  <p:childTnLst>
                                    <p:animEffect transition="out" filter="fade">
                                      <p:cBhvr>
                                        <p:cTn id="66" dur="500"/>
                                        <p:tgtEl>
                                          <p:spTgt spid="14"/>
                                        </p:tgtEl>
                                      </p:cBhvr>
                                    </p:animEffect>
                                    <p:set>
                                      <p:cBhvr>
                                        <p:cTn id="67" dur="1" fill="hold">
                                          <p:stCondLst>
                                            <p:cond delay="499"/>
                                          </p:stCondLst>
                                        </p:cTn>
                                        <p:tgtEl>
                                          <p:spTgt spid="14"/>
                                        </p:tgtEl>
                                        <p:attrNameLst>
                                          <p:attrName>style.visibility</p:attrName>
                                        </p:attrNameLst>
                                      </p:cBhvr>
                                      <p:to>
                                        <p:strVal val="hidden"/>
                                      </p:to>
                                    </p:set>
                                  </p:childTnLst>
                                </p:cTn>
                              </p:par>
                              <p:par>
                                <p:cTn id="68" presetID="10" presetClass="entr" presetSubtype="0" fill="hold" grpId="0" nodeType="withEffect">
                                  <p:stCondLst>
                                    <p:cond delay="47900"/>
                                  </p:stCondLst>
                                  <p:childTnLst>
                                    <p:set>
                                      <p:cBhvr>
                                        <p:cTn id="69" dur="1" fill="hold">
                                          <p:stCondLst>
                                            <p:cond delay="0"/>
                                          </p:stCondLst>
                                        </p:cTn>
                                        <p:tgtEl>
                                          <p:spTgt spid="15"/>
                                        </p:tgtEl>
                                        <p:attrNameLst>
                                          <p:attrName>style.visibility</p:attrName>
                                        </p:attrNameLst>
                                      </p:cBhvr>
                                      <p:to>
                                        <p:strVal val="visible"/>
                                      </p:to>
                                    </p:set>
                                    <p:animEffect transition="in" filter="fade">
                                      <p:cBhvr>
                                        <p:cTn id="70" dur="200"/>
                                        <p:tgtEl>
                                          <p:spTgt spid="15"/>
                                        </p:tgtEl>
                                      </p:cBhvr>
                                    </p:animEffect>
                                  </p:childTnLst>
                                </p:cTn>
                              </p:par>
                              <p:par>
                                <p:cTn id="71" presetID="1" presetClass="exit" presetSubtype="0" fill="hold" nodeType="withEffect">
                                  <p:stCondLst>
                                    <p:cond delay="47900"/>
                                  </p:stCondLst>
                                  <p:childTnLst>
                                    <p:set>
                                      <p:cBhvr>
                                        <p:cTn id="72" dur="1" fill="hold">
                                          <p:stCondLst>
                                            <p:cond delay="0"/>
                                          </p:stCondLst>
                                        </p:cTn>
                                        <p:tgtEl>
                                          <p:spTgt spid="1031"/>
                                        </p:tgtEl>
                                        <p:attrNameLst>
                                          <p:attrName>style.visibility</p:attrName>
                                        </p:attrNameLst>
                                      </p:cBhvr>
                                      <p:to>
                                        <p:strVal val="hidden"/>
                                      </p:to>
                                    </p:set>
                                  </p:childTnLst>
                                </p:cTn>
                              </p:par>
                              <p:par>
                                <p:cTn id="73" presetID="1" presetClass="entr" presetSubtype="0" fill="hold" grpId="0" nodeType="withEffect">
                                  <p:stCondLst>
                                    <p:cond delay="49300"/>
                                  </p:stCondLst>
                                  <p:childTnLst>
                                    <p:set>
                                      <p:cBhvr>
                                        <p:cTn id="74" dur="1" fill="hold">
                                          <p:stCondLst>
                                            <p:cond delay="0"/>
                                          </p:stCondLst>
                                        </p:cTn>
                                        <p:tgtEl>
                                          <p:spTgt spid="3">
                                            <p:txEl>
                                              <p:pRg st="8" end="8"/>
                                            </p:txEl>
                                          </p:spTgt>
                                        </p:tgtEl>
                                        <p:attrNameLst>
                                          <p:attrName>style.visibility</p:attrName>
                                        </p:attrNameLst>
                                      </p:cBhvr>
                                      <p:to>
                                        <p:strVal val="visible"/>
                                      </p:to>
                                    </p:set>
                                  </p:childTnLst>
                                </p:cTn>
                              </p:par>
                              <p:par>
                                <p:cTn id="75" presetID="1" presetClass="exit" presetSubtype="0" fill="hold" grpId="5" nodeType="withEffect">
                                  <p:stCondLst>
                                    <p:cond delay="49300"/>
                                  </p:stCondLst>
                                  <p:childTnLst>
                                    <p:set>
                                      <p:cBhvr>
                                        <p:cTn id="76" dur="1" fill="hold">
                                          <p:stCondLst>
                                            <p:cond delay="0"/>
                                          </p:stCondLst>
                                        </p:cTn>
                                        <p:tgtEl>
                                          <p:spTgt spid="11"/>
                                        </p:tgtEl>
                                        <p:attrNameLst>
                                          <p:attrName>style.visibility</p:attrName>
                                        </p:attrNameLst>
                                      </p:cBhvr>
                                      <p:to>
                                        <p:strVal val="hidden"/>
                                      </p:to>
                                    </p:set>
                                  </p:childTnLst>
                                </p:cTn>
                              </p:par>
                              <p:par>
                                <p:cTn id="77" presetID="53" presetClass="entr" presetSubtype="16" fill="hold" nodeType="withEffect">
                                  <p:stCondLst>
                                    <p:cond delay="49300"/>
                                  </p:stCondLst>
                                  <p:childTnLst>
                                    <p:set>
                                      <p:cBhvr>
                                        <p:cTn id="78" dur="1" fill="hold">
                                          <p:stCondLst>
                                            <p:cond delay="0"/>
                                          </p:stCondLst>
                                        </p:cTn>
                                        <p:tgtEl>
                                          <p:spTgt spid="2"/>
                                        </p:tgtEl>
                                        <p:attrNameLst>
                                          <p:attrName>style.visibility</p:attrName>
                                        </p:attrNameLst>
                                      </p:cBhvr>
                                      <p:to>
                                        <p:strVal val="visible"/>
                                      </p:to>
                                    </p:set>
                                    <p:anim calcmode="lin" valueType="num">
                                      <p:cBhvr>
                                        <p:cTn id="79" dur="500" fill="hold"/>
                                        <p:tgtEl>
                                          <p:spTgt spid="2"/>
                                        </p:tgtEl>
                                        <p:attrNameLst>
                                          <p:attrName>ppt_w</p:attrName>
                                        </p:attrNameLst>
                                      </p:cBhvr>
                                      <p:tavLst>
                                        <p:tav tm="0">
                                          <p:val>
                                            <p:fltVal val="0"/>
                                          </p:val>
                                        </p:tav>
                                        <p:tav tm="100000">
                                          <p:val>
                                            <p:strVal val="#ppt_w"/>
                                          </p:val>
                                        </p:tav>
                                      </p:tavLst>
                                    </p:anim>
                                    <p:anim calcmode="lin" valueType="num">
                                      <p:cBhvr>
                                        <p:cTn id="80" dur="500" fill="hold"/>
                                        <p:tgtEl>
                                          <p:spTgt spid="2"/>
                                        </p:tgtEl>
                                        <p:attrNameLst>
                                          <p:attrName>ppt_h</p:attrName>
                                        </p:attrNameLst>
                                      </p:cBhvr>
                                      <p:tavLst>
                                        <p:tav tm="0">
                                          <p:val>
                                            <p:fltVal val="0"/>
                                          </p:val>
                                        </p:tav>
                                        <p:tav tm="100000">
                                          <p:val>
                                            <p:strVal val="#ppt_h"/>
                                          </p:val>
                                        </p:tav>
                                      </p:tavLst>
                                    </p:anim>
                                    <p:animEffect transition="in" filter="fade">
                                      <p:cBhvr>
                                        <p:cTn id="81" dur="500"/>
                                        <p:tgtEl>
                                          <p:spTgt spid="2"/>
                                        </p:tgtEl>
                                      </p:cBhvr>
                                    </p:animEffect>
                                  </p:childTnLst>
                                </p:cTn>
                              </p:par>
                              <p:par>
                                <p:cTn id="82" presetID="1" presetClass="entr" presetSubtype="0" fill="hold" grpId="0" nodeType="withEffect">
                                  <p:stCondLst>
                                    <p:cond delay="50500"/>
                                  </p:stCondLst>
                                  <p:childTnLst>
                                    <p:set>
                                      <p:cBhvr>
                                        <p:cTn id="83" dur="1" fill="hold">
                                          <p:stCondLst>
                                            <p:cond delay="0"/>
                                          </p:stCondLst>
                                        </p:cTn>
                                        <p:tgtEl>
                                          <p:spTgt spid="3">
                                            <p:txEl>
                                              <p:pRg st="9" end="9"/>
                                            </p:txEl>
                                          </p:spTgt>
                                        </p:tgtEl>
                                        <p:attrNameLst>
                                          <p:attrName>style.visibility</p:attrName>
                                        </p:attrNameLst>
                                      </p:cBhvr>
                                      <p:to>
                                        <p:strVal val="visible"/>
                                      </p:to>
                                    </p:set>
                                  </p:childTnLst>
                                </p:cTn>
                              </p:par>
                              <p:par>
                                <p:cTn id="84" presetID="1" presetClass="entr" presetSubtype="0" fill="hold" grpId="0" nodeType="withEffect">
                                  <p:stCondLst>
                                    <p:cond delay="51000"/>
                                  </p:stCondLst>
                                  <p:childTnLst>
                                    <p:set>
                                      <p:cBhvr>
                                        <p:cTn id="85" dur="1" fill="hold">
                                          <p:stCondLst>
                                            <p:cond delay="0"/>
                                          </p:stCondLst>
                                        </p:cTn>
                                        <p:tgtEl>
                                          <p:spTgt spid="3">
                                            <p:txEl>
                                              <p:pRg st="10" end="10"/>
                                            </p:txEl>
                                          </p:spTgt>
                                        </p:tgtEl>
                                        <p:attrNameLst>
                                          <p:attrName>style.visibility</p:attrName>
                                        </p:attrNameLst>
                                      </p:cBhvr>
                                      <p:to>
                                        <p:strVal val="visible"/>
                                      </p:to>
                                    </p:set>
                                  </p:childTnLst>
                                </p:cTn>
                              </p:par>
                              <p:par>
                                <p:cTn id="86" presetID="10" presetClass="exit" presetSubtype="0" fill="hold" grpId="1" nodeType="withEffect">
                                  <p:stCondLst>
                                    <p:cond delay="4600"/>
                                  </p:stCondLst>
                                  <p:childTnLst>
                                    <p:animEffect transition="out" filter="fade">
                                      <p:cBhvr>
                                        <p:cTn id="87" dur="200"/>
                                        <p:tgtEl>
                                          <p:spTgt spid="15"/>
                                        </p:tgtEl>
                                      </p:cBhvr>
                                    </p:animEffect>
                                    <p:set>
                                      <p:cBhvr>
                                        <p:cTn id="88" dur="1" fill="hold">
                                          <p:stCondLst>
                                            <p:cond delay="199"/>
                                          </p:stCondLst>
                                        </p:cTn>
                                        <p:tgtEl>
                                          <p:spTgt spid="15"/>
                                        </p:tgtEl>
                                        <p:attrNameLst>
                                          <p:attrName>style.visibility</p:attrName>
                                        </p:attrNameLst>
                                      </p:cBhvr>
                                      <p:to>
                                        <p:strVal val="hidden"/>
                                      </p:to>
                                    </p:set>
                                  </p:childTnLst>
                                </p:cTn>
                              </p:par>
                              <p:par>
                                <p:cTn id="89" presetID="2" presetClass="entr" presetSubtype="8" fill="hold" grpId="0" nodeType="withEffect">
                                  <p:stCondLst>
                                    <p:cond delay="52000"/>
                                  </p:stCondLst>
                                  <p:childTnLst>
                                    <p:set>
                                      <p:cBhvr>
                                        <p:cTn id="90" dur="1" fill="hold">
                                          <p:stCondLst>
                                            <p:cond delay="0"/>
                                          </p:stCondLst>
                                        </p:cTn>
                                        <p:tgtEl>
                                          <p:spTgt spid="19"/>
                                        </p:tgtEl>
                                        <p:attrNameLst>
                                          <p:attrName>style.visibility</p:attrName>
                                        </p:attrNameLst>
                                      </p:cBhvr>
                                      <p:to>
                                        <p:strVal val="visible"/>
                                      </p:to>
                                    </p:set>
                                    <p:anim calcmode="lin" valueType="num">
                                      <p:cBhvr additive="base">
                                        <p:cTn id="91" dur="1000" fill="hold"/>
                                        <p:tgtEl>
                                          <p:spTgt spid="19"/>
                                        </p:tgtEl>
                                        <p:attrNameLst>
                                          <p:attrName>ppt_x</p:attrName>
                                        </p:attrNameLst>
                                      </p:cBhvr>
                                      <p:tavLst>
                                        <p:tav tm="0">
                                          <p:val>
                                            <p:strVal val="0-#ppt_w/2"/>
                                          </p:val>
                                        </p:tav>
                                        <p:tav tm="100000">
                                          <p:val>
                                            <p:strVal val="#ppt_x"/>
                                          </p:val>
                                        </p:tav>
                                      </p:tavLst>
                                    </p:anim>
                                    <p:anim calcmode="lin" valueType="num">
                                      <p:cBhvr additive="base">
                                        <p:cTn id="92"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3" fill="hold" display="0">
                  <p:stCondLst>
                    <p:cond delay="indefinite"/>
                  </p:stCondLst>
                  <p:endCondLst>
                    <p:cond evt="onStopAudio" delay="0">
                      <p:tgtEl>
                        <p:sldTgt/>
                      </p:tgtEl>
                    </p:cond>
                  </p:endCondLst>
                </p:cTn>
                <p:tgtEl>
                  <p:spTgt spid="5"/>
                </p:tgtEl>
              </p:cMediaNode>
            </p:audio>
          </p:childTnLst>
        </p:cTn>
      </p:par>
    </p:tnLst>
    <p:bldLst>
      <p:bldP spid="3" grpId="0" uiExpand="1" build="p"/>
      <p:bldP spid="19" grpId="0" animBg="1"/>
      <p:bldP spid="7" grpId="0" animBg="1"/>
      <p:bldP spid="7" grpId="1" animBg="1"/>
      <p:bldP spid="10" grpId="0" animBg="1"/>
      <p:bldP spid="10" grpId="1" animBg="1"/>
      <p:bldP spid="12" grpId="0" animBg="1"/>
      <p:bldP spid="12" grpId="1" animBg="1"/>
      <p:bldP spid="13" grpId="0" animBg="1"/>
      <p:bldP spid="13" grpId="1" animBg="1"/>
      <p:bldP spid="14" grpId="0" animBg="1"/>
      <p:bldP spid="14" grpId="1" animBg="1"/>
      <p:bldP spid="15" grpId="0" animBg="1"/>
      <p:bldP spid="15" grpId="1" animBg="1"/>
      <p:bldP spid="11" grpId="0" animBg="1"/>
      <p:bldP spid="11" grpId="1" animBg="1"/>
      <p:bldP spid="11" grpId="2" animBg="1"/>
      <p:bldP spid="11" grpId="3" animBg="1"/>
      <p:bldP spid="11" grpId="4" animBg="1"/>
      <p:bldP spid="11" grpId="5"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19200" y="1471091"/>
            <a:ext cx="6948068" cy="4472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Rectangle 33"/>
          <p:cNvSpPr/>
          <p:nvPr/>
        </p:nvSpPr>
        <p:spPr>
          <a:xfrm>
            <a:off x="7543800" y="6380257"/>
            <a:ext cx="16002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itle 28"/>
          <p:cNvSpPr>
            <a:spLocks noGrp="1"/>
          </p:cNvSpPr>
          <p:nvPr>
            <p:ph type="title"/>
          </p:nvPr>
        </p:nvSpPr>
        <p:spPr/>
        <p:txBody>
          <a:bodyPr/>
          <a:lstStyle/>
          <a:p>
            <a:r>
              <a:rPr lang="en-US" dirty="0" smtClean="0">
                <a:solidFill>
                  <a:schemeClr val="bg1"/>
                </a:solidFill>
              </a:rPr>
              <a:t>OPTIONAL ACCOUNTS</a:t>
            </a:r>
            <a:endParaRPr lang="en-US" dirty="0">
              <a:solidFill>
                <a:schemeClr val="bg1"/>
              </a:solidFill>
            </a:endParaRPr>
          </a:p>
        </p:txBody>
      </p:sp>
      <p:sp>
        <p:nvSpPr>
          <p:cNvPr id="2" name="TextBox 1"/>
          <p:cNvSpPr txBox="1"/>
          <p:nvPr/>
        </p:nvSpPr>
        <p:spPr>
          <a:xfrm>
            <a:off x="2407394" y="3295816"/>
            <a:ext cx="1752600" cy="276999"/>
          </a:xfrm>
          <a:prstGeom prst="rect">
            <a:avLst/>
          </a:prstGeom>
          <a:noFill/>
        </p:spPr>
        <p:txBody>
          <a:bodyPr wrap="square" rtlCol="0">
            <a:spAutoFit/>
          </a:bodyPr>
          <a:lstStyle/>
          <a:p>
            <a:r>
              <a:rPr lang="en-US" sz="1200" dirty="0" smtClean="0">
                <a:solidFill>
                  <a:schemeClr val="bg1">
                    <a:lumMod val="50000"/>
                  </a:schemeClr>
                </a:solidFill>
              </a:rPr>
              <a:t>Susan</a:t>
            </a:r>
            <a:endParaRPr lang="en-US" sz="1200" dirty="0">
              <a:solidFill>
                <a:schemeClr val="bg1">
                  <a:lumMod val="50000"/>
                </a:schemeClr>
              </a:solidFill>
            </a:endParaRPr>
          </a:p>
        </p:txBody>
      </p:sp>
      <p:sp>
        <p:nvSpPr>
          <p:cNvPr id="24" name="TextBox 23"/>
          <p:cNvSpPr txBox="1"/>
          <p:nvPr/>
        </p:nvSpPr>
        <p:spPr>
          <a:xfrm>
            <a:off x="2407394" y="3632376"/>
            <a:ext cx="1752600" cy="276999"/>
          </a:xfrm>
          <a:prstGeom prst="rect">
            <a:avLst/>
          </a:prstGeom>
          <a:noFill/>
        </p:spPr>
        <p:txBody>
          <a:bodyPr wrap="square" rtlCol="0">
            <a:spAutoFit/>
          </a:bodyPr>
          <a:lstStyle/>
          <a:p>
            <a:r>
              <a:rPr lang="en-US" sz="1200" dirty="0" smtClean="0">
                <a:solidFill>
                  <a:schemeClr val="bg1">
                    <a:lumMod val="50000"/>
                  </a:schemeClr>
                </a:solidFill>
              </a:rPr>
              <a:t>email@xyz.com</a:t>
            </a:r>
            <a:endParaRPr lang="en-US" sz="1200" dirty="0">
              <a:solidFill>
                <a:schemeClr val="bg1">
                  <a:lumMod val="50000"/>
                </a:schemeClr>
              </a:solidFill>
            </a:endParaRPr>
          </a:p>
        </p:txBody>
      </p:sp>
      <p:sp>
        <p:nvSpPr>
          <p:cNvPr id="25" name="TextBox 24"/>
          <p:cNvSpPr txBox="1"/>
          <p:nvPr/>
        </p:nvSpPr>
        <p:spPr>
          <a:xfrm>
            <a:off x="2407394" y="3964377"/>
            <a:ext cx="1752600" cy="276999"/>
          </a:xfrm>
          <a:prstGeom prst="rect">
            <a:avLst/>
          </a:prstGeom>
          <a:noFill/>
        </p:spPr>
        <p:txBody>
          <a:bodyPr wrap="square" rtlCol="0">
            <a:spAutoFit/>
          </a:bodyPr>
          <a:lstStyle/>
          <a:p>
            <a:r>
              <a:rPr lang="en-US" sz="1200" dirty="0" smtClean="0">
                <a:solidFill>
                  <a:schemeClr val="bg1">
                    <a:lumMod val="50000"/>
                  </a:schemeClr>
                </a:solidFill>
              </a:rPr>
              <a:t>●●●●●●●●</a:t>
            </a:r>
            <a:endParaRPr lang="en-US" sz="1200" dirty="0">
              <a:solidFill>
                <a:schemeClr val="bg1">
                  <a:lumMod val="50000"/>
                </a:schemeClr>
              </a:solidFill>
            </a:endParaRPr>
          </a:p>
        </p:txBody>
      </p:sp>
      <p:sp>
        <p:nvSpPr>
          <p:cNvPr id="26" name="TextBox 25"/>
          <p:cNvSpPr txBox="1"/>
          <p:nvPr/>
        </p:nvSpPr>
        <p:spPr>
          <a:xfrm>
            <a:off x="2394782" y="4299258"/>
            <a:ext cx="1752600" cy="276999"/>
          </a:xfrm>
          <a:prstGeom prst="rect">
            <a:avLst/>
          </a:prstGeom>
          <a:noFill/>
        </p:spPr>
        <p:txBody>
          <a:bodyPr wrap="square" rtlCol="0">
            <a:spAutoFit/>
          </a:bodyPr>
          <a:lstStyle/>
          <a:p>
            <a:r>
              <a:rPr lang="en-US" sz="1200" dirty="0" smtClean="0">
                <a:solidFill>
                  <a:schemeClr val="bg1">
                    <a:lumMod val="50000"/>
                  </a:schemeClr>
                </a:solidFill>
              </a:rPr>
              <a:t>●●●●●●●●</a:t>
            </a:r>
            <a:endParaRPr lang="en-US" sz="1200" dirty="0">
              <a:solidFill>
                <a:schemeClr val="bg1">
                  <a:lumMod val="50000"/>
                </a:schemeClr>
              </a:solidFill>
            </a:endParaRPr>
          </a:p>
        </p:txBody>
      </p:sp>
      <p:sp>
        <p:nvSpPr>
          <p:cNvPr id="3" name="TextBox 2"/>
          <p:cNvSpPr txBox="1"/>
          <p:nvPr/>
        </p:nvSpPr>
        <p:spPr>
          <a:xfrm>
            <a:off x="2344334" y="4898180"/>
            <a:ext cx="194804" cy="307777"/>
          </a:xfrm>
          <a:prstGeom prst="rect">
            <a:avLst/>
          </a:prstGeom>
          <a:noFill/>
        </p:spPr>
        <p:txBody>
          <a:bodyPr wrap="square" rtlCol="0">
            <a:spAutoFit/>
          </a:bodyPr>
          <a:lstStyle/>
          <a:p>
            <a:r>
              <a:rPr lang="en-US" sz="1400" dirty="0" smtClean="0">
                <a:solidFill>
                  <a:schemeClr val="bg1">
                    <a:lumMod val="50000"/>
                  </a:schemeClr>
                </a:solidFill>
                <a:sym typeface="Wingdings 2"/>
              </a:rPr>
              <a:t></a:t>
            </a:r>
            <a:endParaRPr lang="en-US" sz="1400" dirty="0">
              <a:solidFill>
                <a:schemeClr val="bg1">
                  <a:lumMod val="50000"/>
                </a:schemeClr>
              </a:solidFill>
            </a:endParaRPr>
          </a:p>
        </p:txBody>
      </p:sp>
      <p:pic>
        <p:nvPicPr>
          <p:cNvPr id="27" name="Picture 26"/>
          <p:cNvPicPr/>
          <p:nvPr/>
        </p:nvPicPr>
        <p:blipFill rotWithShape="1">
          <a:blip r:embed="rId10"/>
          <a:srcRect l="36999" t="31252" r="59178" b="30389"/>
          <a:stretch/>
        </p:blipFill>
        <p:spPr bwMode="auto">
          <a:xfrm>
            <a:off x="3124200" y="1828800"/>
            <a:ext cx="523940" cy="2826540"/>
          </a:xfrm>
          <a:prstGeom prst="rect">
            <a:avLst/>
          </a:prstGeom>
          <a:ln>
            <a:noFill/>
          </a:ln>
          <a:extLst>
            <a:ext uri="{53640926-AAD7-44D8-BBD7-CCE9431645EC}">
              <a14:shadowObscured xmlns:a14="http://schemas.microsoft.com/office/drawing/2010/main"/>
            </a:ext>
          </a:extLst>
        </p:spPr>
      </p:pic>
      <p:pic>
        <p:nvPicPr>
          <p:cNvPr id="28" name="Picture 27"/>
          <p:cNvPicPr/>
          <p:nvPr/>
        </p:nvPicPr>
        <p:blipFill rotWithShape="1">
          <a:blip r:embed="rId11"/>
          <a:srcRect l="31392" t="73373" r="63486" b="1296"/>
          <a:stretch/>
        </p:blipFill>
        <p:spPr bwMode="auto">
          <a:xfrm>
            <a:off x="2407394" y="2819400"/>
            <a:ext cx="654698" cy="1835940"/>
          </a:xfrm>
          <a:prstGeom prst="rect">
            <a:avLst/>
          </a:prstGeom>
          <a:ln>
            <a:noFill/>
          </a:ln>
          <a:extLst>
            <a:ext uri="{53640926-AAD7-44D8-BBD7-CCE9431645EC}">
              <a14:shadowObscured xmlns:a14="http://schemas.microsoft.com/office/drawing/2010/main"/>
            </a:ext>
          </a:extLst>
        </p:spPr>
      </p:pic>
      <p:pic>
        <p:nvPicPr>
          <p:cNvPr id="30" name="Picture 29"/>
          <p:cNvPicPr/>
          <p:nvPr/>
        </p:nvPicPr>
        <p:blipFill rotWithShape="1">
          <a:blip r:embed="rId12"/>
          <a:srcRect l="41558" t="31031" r="54214" b="30294"/>
          <a:stretch/>
        </p:blipFill>
        <p:spPr bwMode="auto">
          <a:xfrm>
            <a:off x="3733800" y="1752600"/>
            <a:ext cx="501869" cy="2902740"/>
          </a:xfrm>
          <a:prstGeom prst="rect">
            <a:avLst/>
          </a:prstGeom>
          <a:ln>
            <a:noFill/>
          </a:ln>
          <a:extLst>
            <a:ext uri="{53640926-AAD7-44D8-BBD7-CCE9431645EC}">
              <a14:shadowObscured xmlns:a14="http://schemas.microsoft.com/office/drawing/2010/main"/>
            </a:ext>
          </a:extLst>
        </p:spPr>
      </p:pic>
      <p:pic>
        <p:nvPicPr>
          <p:cNvPr id="31" name="Picture 30"/>
          <p:cNvPicPr/>
          <p:nvPr/>
        </p:nvPicPr>
        <p:blipFill rotWithShape="1">
          <a:blip r:embed="rId13"/>
          <a:srcRect l="17739" t="68334" r="75431" b="27845"/>
          <a:stretch/>
        </p:blipFill>
        <p:spPr bwMode="auto">
          <a:xfrm>
            <a:off x="2462311" y="4682401"/>
            <a:ext cx="436942" cy="160601"/>
          </a:xfrm>
          <a:prstGeom prst="rect">
            <a:avLst/>
          </a:prstGeom>
          <a:ln>
            <a:noFill/>
          </a:ln>
          <a:extLst>
            <a:ext uri="{53640926-AAD7-44D8-BBD7-CCE9431645EC}">
              <a14:shadowObscured xmlns:a14="http://schemas.microsoft.com/office/drawing/2010/main"/>
            </a:ext>
          </a:extLst>
        </p:spPr>
      </p:pic>
      <p:pic>
        <p:nvPicPr>
          <p:cNvPr id="32" name="Picture 31"/>
          <p:cNvPicPr/>
          <p:nvPr/>
        </p:nvPicPr>
        <p:blipFill rotWithShape="1">
          <a:blip r:embed="rId13"/>
          <a:srcRect l="27454" t="67948" r="69128" b="28058"/>
          <a:stretch/>
        </p:blipFill>
        <p:spPr bwMode="auto">
          <a:xfrm>
            <a:off x="3180295" y="4670580"/>
            <a:ext cx="262894" cy="172421"/>
          </a:xfrm>
          <a:prstGeom prst="rect">
            <a:avLst/>
          </a:prstGeom>
          <a:ln>
            <a:noFill/>
          </a:ln>
          <a:extLst>
            <a:ext uri="{53640926-AAD7-44D8-BBD7-CCE9431645EC}">
              <a14:shadowObscured xmlns:a14="http://schemas.microsoft.com/office/drawing/2010/main"/>
            </a:ext>
          </a:extLst>
        </p:spPr>
      </p:pic>
      <p:pic>
        <p:nvPicPr>
          <p:cNvPr id="33" name="Picture 32"/>
          <p:cNvPicPr/>
          <p:nvPr/>
        </p:nvPicPr>
        <p:blipFill rotWithShape="1">
          <a:blip r:embed="rId13"/>
          <a:srcRect l="35450" t="68269" r="59150" b="27893"/>
          <a:stretch/>
        </p:blipFill>
        <p:spPr bwMode="auto">
          <a:xfrm>
            <a:off x="3733800" y="4657968"/>
            <a:ext cx="318989" cy="216564"/>
          </a:xfrm>
          <a:prstGeom prst="rect">
            <a:avLst/>
          </a:prstGeom>
          <a:ln>
            <a:noFill/>
          </a:ln>
          <a:extLst>
            <a:ext uri="{53640926-AAD7-44D8-BBD7-CCE9431645EC}">
              <a14:shadowObscured xmlns:a14="http://schemas.microsoft.com/office/drawing/2010/main"/>
            </a:ext>
          </a:extLst>
        </p:spPr>
      </p:pic>
      <p:pic>
        <p:nvPicPr>
          <p:cNvPr id="4" name="Student Video Slide 3.wma">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14:bmkLst>
                    <p14:bmk name="Student Video Slide 300:00:00.0" time="0"/>
                    <p14:bmk name="Student Video Slide 300:00:07.7" time="7790"/>
                    <p14:bmk name="Student Video Slide 300:00:12.7" time="12720"/>
                    <p14:bmk name="Student Video Slide 300:00:19.5" time="19500"/>
                  </p14:bmkLst>
                </p14:media>
              </p:ext>
            </p:extLst>
          </p:nvPr>
        </p:nvPicPr>
        <p:blipFill>
          <a:blip r:embed="rId14"/>
          <a:stretch>
            <a:fillRect/>
          </a:stretch>
        </p:blipFill>
        <p:spPr>
          <a:xfrm>
            <a:off x="4267200" y="3124200"/>
            <a:ext cx="609600" cy="609600"/>
          </a:xfrm>
          <a:prstGeom prst="rect">
            <a:avLst/>
          </a:prstGeom>
        </p:spPr>
      </p:pic>
      <p:sp>
        <p:nvSpPr>
          <p:cNvPr id="6" name="Student Video Slide 3Onceloggedin00:00:00.0-00:00:07.7"/>
          <p:cNvSpPr txBox="1"/>
          <p:nvPr>
            <p:custDataLst>
              <p:tags r:id="rId4"/>
            </p:custDataLst>
          </p:nvPr>
        </p:nvSpPr>
        <p:spPr>
          <a:xfrm>
            <a:off x="0" y="6644640"/>
            <a:ext cx="9144000" cy="213360"/>
          </a:xfrm>
          <a:prstGeom prst="rect">
            <a:avLst/>
          </a:prstGeom>
          <a:solidFill>
            <a:srgbClr val="FFFFFF">
              <a:alpha val="70000"/>
            </a:srgbClr>
          </a:solidFill>
        </p:spPr>
        <p:txBody>
          <a:bodyPr vert="horz" tIns="0" bIns="0" rtlCol="0">
            <a:noAutofit/>
          </a:bodyPr>
          <a:lstStyle/>
          <a:p>
            <a:r>
              <a:rPr lang="en-US" sz="1400" dirty="0" smtClean="0">
                <a:solidFill>
                  <a:srgbClr val="000000"/>
                </a:solidFill>
                <a:latin typeface="Calibri"/>
              </a:rPr>
              <a:t>Once logged in through the library's website, the option to create a free Tutor.com account is presented.</a:t>
            </a:r>
            <a:endParaRPr lang="en-US" sz="1400" dirty="0">
              <a:solidFill>
                <a:srgbClr val="000000"/>
              </a:solidFill>
              <a:latin typeface="Calibri"/>
            </a:endParaRPr>
          </a:p>
        </p:txBody>
      </p:sp>
      <p:sp>
        <p:nvSpPr>
          <p:cNvPr id="7" name="Student Video Slide 3Theseoptionalaccounts00:00:07.7-00:00:12.7"/>
          <p:cNvSpPr txBox="1"/>
          <p:nvPr>
            <p:custDataLst>
              <p:tags r:id="rId5"/>
            </p:custDataLst>
          </p:nvPr>
        </p:nvSpPr>
        <p:spPr>
          <a:xfrm>
            <a:off x="0" y="6644640"/>
            <a:ext cx="9144000" cy="213360"/>
          </a:xfrm>
          <a:prstGeom prst="rect">
            <a:avLst/>
          </a:prstGeom>
          <a:solidFill>
            <a:srgbClr val="FFFFFF">
              <a:alpha val="70000"/>
            </a:srgbClr>
          </a:solidFill>
        </p:spPr>
        <p:txBody>
          <a:bodyPr vert="horz" tIns="0" bIns="0" rtlCol="0">
            <a:noAutofit/>
          </a:bodyPr>
          <a:lstStyle/>
          <a:p>
            <a:r>
              <a:rPr lang="en-US" sz="1400" dirty="0" smtClean="0">
                <a:solidFill>
                  <a:srgbClr val="000000"/>
                </a:solidFill>
                <a:latin typeface="Calibri"/>
              </a:rPr>
              <a:t>These optional accounts unlock extra, personalized features. </a:t>
            </a:r>
            <a:endParaRPr lang="en-US" sz="1400" dirty="0">
              <a:solidFill>
                <a:srgbClr val="000000"/>
              </a:solidFill>
              <a:latin typeface="Calibri"/>
            </a:endParaRPr>
          </a:p>
        </p:txBody>
      </p:sp>
      <p:sp>
        <p:nvSpPr>
          <p:cNvPr id="8" name="Student Video Slide 3Creatinganaccount00:00:12.7-00:00:19.5"/>
          <p:cNvSpPr txBox="1"/>
          <p:nvPr>
            <p:custDataLst>
              <p:tags r:id="rId6"/>
            </p:custDataLst>
          </p:nvPr>
        </p:nvSpPr>
        <p:spPr>
          <a:xfrm>
            <a:off x="0" y="6644640"/>
            <a:ext cx="9144000" cy="213360"/>
          </a:xfrm>
          <a:prstGeom prst="rect">
            <a:avLst/>
          </a:prstGeom>
          <a:solidFill>
            <a:srgbClr val="FFFFFF">
              <a:alpha val="70000"/>
            </a:srgbClr>
          </a:solidFill>
        </p:spPr>
        <p:txBody>
          <a:bodyPr vert="horz" tIns="0" bIns="0" rtlCol="0">
            <a:noAutofit/>
          </a:bodyPr>
          <a:lstStyle/>
          <a:p>
            <a:r>
              <a:rPr lang="en-US" sz="1400" dirty="0" smtClean="0">
                <a:solidFill>
                  <a:srgbClr val="000000"/>
                </a:solidFill>
                <a:latin typeface="Calibri"/>
              </a:rPr>
              <a:t>Creating an account is easy, but you may also select "No Thanks" and continue as a guest.</a:t>
            </a:r>
            <a:endParaRPr lang="en-US" sz="1400" dirty="0">
              <a:solidFill>
                <a:srgbClr val="000000"/>
              </a:solidFill>
              <a:latin typeface="Calibri"/>
            </a:endParaRPr>
          </a:p>
        </p:txBody>
      </p:sp>
      <p:pic>
        <p:nvPicPr>
          <p:cNvPr id="2054" name="Picture 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05719" y="5258862"/>
            <a:ext cx="1635964" cy="536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00600" y="5105306"/>
            <a:ext cx="2957512" cy="824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7351307"/>
      </p:ext>
    </p:extLst>
  </p:cSld>
  <p:clrMapOvr>
    <a:masterClrMapping/>
  </p:clrMapOvr>
  <mc:AlternateContent xmlns:mc="http://schemas.openxmlformats.org/markup-compatibility/2006" xmlns:p14="http://schemas.microsoft.com/office/powerpoint/2010/main">
    <mc:Choice Requires="p14">
      <p:transition spd="slow" p14:dur="2000" advClick="0" advTm="19600"/>
    </mc:Choice>
    <mc:Fallback xmlns="">
      <p:transition spd="slow" advClick="0" advTm="19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04" fill="hold"/>
                                        <p:tgtEl>
                                          <p:spTgt spid="4"/>
                                        </p:tgtEl>
                                      </p:cBhvr>
                                    </p:cmd>
                                  </p:childTnLst>
                                </p:cTn>
                              </p:par>
                              <p:par>
                                <p:cTn id="7" presetID="10"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200"/>
                                        <p:tgtEl>
                                          <p:spTgt spid="6"/>
                                        </p:tgtEl>
                                      </p:cBhvr>
                                    </p:animEffect>
                                  </p:childTnLst>
                                </p:cTn>
                              </p:par>
                              <p:par>
                                <p:cTn id="10" presetID="10" presetClass="exit" presetSubtype="0" fill="hold" grpId="1" nodeType="withEffect">
                                  <p:stCondLst>
                                    <p:cond delay="7700"/>
                                  </p:stCondLst>
                                  <p:childTnLst>
                                    <p:animEffect transition="out" filter="fade">
                                      <p:cBhvr>
                                        <p:cTn id="11" dur="900"/>
                                        <p:tgtEl>
                                          <p:spTgt spid="6"/>
                                        </p:tgtEl>
                                      </p:cBhvr>
                                    </p:animEffect>
                                    <p:set>
                                      <p:cBhvr>
                                        <p:cTn id="12" dur="1" fill="hold">
                                          <p:stCondLst>
                                            <p:cond delay="899"/>
                                          </p:stCondLst>
                                        </p:cTn>
                                        <p:tgtEl>
                                          <p:spTgt spid="6"/>
                                        </p:tgtEl>
                                        <p:attrNameLst>
                                          <p:attrName>style.visibility</p:attrName>
                                        </p:attrNameLst>
                                      </p:cBhvr>
                                      <p:to>
                                        <p:strVal val="hidden"/>
                                      </p:to>
                                    </p:set>
                                  </p:childTnLst>
                                </p:cTn>
                              </p:par>
                              <p:par>
                                <p:cTn id="13" presetID="1" presetClass="entr" presetSubtype="0" fill="hold" grpId="0" nodeType="withEffect">
                                  <p:stCondLst>
                                    <p:cond delay="1000"/>
                                  </p:stCondLst>
                                  <p:iterate type="lt">
                                    <p:tmAbs val="200"/>
                                  </p:iterate>
                                  <p:childTnLst>
                                    <p:set>
                                      <p:cBhvr>
                                        <p:cTn id="14" dur="1" fill="hold">
                                          <p:stCondLst>
                                            <p:cond delay="0"/>
                                          </p:stCondLst>
                                        </p:cTn>
                                        <p:tgtEl>
                                          <p:spTgt spid="2">
                                            <p:txEl>
                                              <p:pRg st="0" end="0"/>
                                            </p:txEl>
                                          </p:spTgt>
                                        </p:tgtEl>
                                        <p:attrNameLst>
                                          <p:attrName>style.visibility</p:attrName>
                                        </p:attrNameLst>
                                      </p:cBhvr>
                                      <p:to>
                                        <p:strVal val="visible"/>
                                      </p:to>
                                    </p:set>
                                  </p:childTnLst>
                                </p:cTn>
                              </p:par>
                              <p:par>
                                <p:cTn id="15" presetID="1" presetClass="entr" presetSubtype="0" fill="hold" grpId="0" nodeType="withEffect">
                                  <p:stCondLst>
                                    <p:cond delay="2000"/>
                                  </p:stCondLst>
                                  <p:iterate type="lt">
                                    <p:tmAbs val="200"/>
                                  </p:iterate>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4000"/>
                                  </p:stCondLst>
                                  <p:iterate type="lt">
                                    <p:tmAbs val="200"/>
                                  </p:iterate>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5500"/>
                                  </p:stCondLst>
                                  <p:iterate type="lt">
                                    <p:tmAbs val="200"/>
                                  </p:iterate>
                                  <p:childTnLst>
                                    <p:set>
                                      <p:cBhvr>
                                        <p:cTn id="20" dur="1" fill="hold">
                                          <p:stCondLst>
                                            <p:cond delay="0"/>
                                          </p:stCondLst>
                                        </p:cTn>
                                        <p:tgtEl>
                                          <p:spTgt spid="26"/>
                                        </p:tgtEl>
                                        <p:attrNameLst>
                                          <p:attrName>style.visibility</p:attrName>
                                        </p:attrNameLst>
                                      </p:cBhvr>
                                      <p:to>
                                        <p:strVal val="visible"/>
                                      </p:to>
                                    </p:set>
                                  </p:childTnLst>
                                </p:cTn>
                              </p:par>
                              <p:par>
                                <p:cTn id="21" presetID="22" presetClass="entr" presetSubtype="4" fill="hold" nodeType="withEffect">
                                  <p:stCondLst>
                                    <p:cond delay="700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500"/>
                                        <p:tgtEl>
                                          <p:spTgt spid="28"/>
                                        </p:tgtEl>
                                      </p:cBhvr>
                                    </p:animEffect>
                                  </p:childTnLst>
                                </p:cTn>
                              </p:par>
                              <p:par>
                                <p:cTn id="24" presetID="1" presetClass="entr" presetSubtype="0" fill="hold" nodeType="withEffect">
                                  <p:stCondLst>
                                    <p:cond delay="8500"/>
                                  </p:stCondLst>
                                  <p:childTnLst>
                                    <p:set>
                                      <p:cBhvr>
                                        <p:cTn id="25" dur="1" fill="hold">
                                          <p:stCondLst>
                                            <p:cond delay="0"/>
                                          </p:stCondLst>
                                        </p:cTn>
                                        <p:tgtEl>
                                          <p:spTgt spid="31"/>
                                        </p:tgtEl>
                                        <p:attrNameLst>
                                          <p:attrName>style.visibility</p:attrName>
                                        </p:attrNameLst>
                                      </p:cBhvr>
                                      <p:to>
                                        <p:strVal val="visible"/>
                                      </p:to>
                                    </p:set>
                                  </p:childTnLst>
                                </p:cTn>
                              </p:par>
                              <p:par>
                                <p:cTn id="26" presetID="1" presetClass="exit" presetSubtype="0" fill="hold" nodeType="withEffect">
                                  <p:stCondLst>
                                    <p:cond delay="8500"/>
                                  </p:stCondLst>
                                  <p:childTnLst>
                                    <p:set>
                                      <p:cBhvr>
                                        <p:cTn id="27" dur="1" fill="hold">
                                          <p:stCondLst>
                                            <p:cond delay="0"/>
                                          </p:stCondLst>
                                        </p:cTn>
                                        <p:tgtEl>
                                          <p:spTgt spid="28"/>
                                        </p:tgtEl>
                                        <p:attrNameLst>
                                          <p:attrName>style.visibility</p:attrName>
                                        </p:attrNameLst>
                                      </p:cBhvr>
                                      <p:to>
                                        <p:strVal val="hidden"/>
                                      </p:to>
                                    </p:set>
                                  </p:childTnLst>
                                </p:cTn>
                              </p:par>
                              <p:par>
                                <p:cTn id="28" presetID="22" presetClass="entr" presetSubtype="4" fill="hold" nodeType="withEffect">
                                  <p:stCondLst>
                                    <p:cond delay="900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cTn>
                              </p:par>
                              <p:par>
                                <p:cTn id="31" presetID="1" presetClass="exit" presetSubtype="0" fill="hold" nodeType="withEffect">
                                  <p:stCondLst>
                                    <p:cond delay="10500"/>
                                  </p:stCondLst>
                                  <p:childTnLst>
                                    <p:set>
                                      <p:cBhvr>
                                        <p:cTn id="32" dur="1" fill="hold">
                                          <p:stCondLst>
                                            <p:cond delay="0"/>
                                          </p:stCondLst>
                                        </p:cTn>
                                        <p:tgtEl>
                                          <p:spTgt spid="27"/>
                                        </p:tgtEl>
                                        <p:attrNameLst>
                                          <p:attrName>style.visibility</p:attrName>
                                        </p:attrNameLst>
                                      </p:cBhvr>
                                      <p:to>
                                        <p:strVal val="hidden"/>
                                      </p:to>
                                    </p:set>
                                  </p:childTnLst>
                                </p:cTn>
                              </p:par>
                              <p:par>
                                <p:cTn id="33" presetID="1" presetClass="entr" presetSubtype="0" fill="hold" nodeType="withEffect">
                                  <p:stCondLst>
                                    <p:cond delay="10500"/>
                                  </p:stCondLst>
                                  <p:childTnLst>
                                    <p:set>
                                      <p:cBhvr>
                                        <p:cTn id="34" dur="1" fill="hold">
                                          <p:stCondLst>
                                            <p:cond delay="0"/>
                                          </p:stCondLst>
                                        </p:cTn>
                                        <p:tgtEl>
                                          <p:spTgt spid="32"/>
                                        </p:tgtEl>
                                        <p:attrNameLst>
                                          <p:attrName>style.visibility</p:attrName>
                                        </p:attrNameLst>
                                      </p:cBhvr>
                                      <p:to>
                                        <p:strVal val="visible"/>
                                      </p:to>
                                    </p:set>
                                  </p:childTnLst>
                                </p:cTn>
                              </p:par>
                              <p:par>
                                <p:cTn id="35" presetID="22" presetClass="entr" presetSubtype="4" fill="hold" nodeType="withEffect">
                                  <p:stCondLst>
                                    <p:cond delay="11000"/>
                                  </p:stCondLst>
                                  <p:childTnLst>
                                    <p:set>
                                      <p:cBhvr>
                                        <p:cTn id="36" dur="1" fill="hold">
                                          <p:stCondLst>
                                            <p:cond delay="0"/>
                                          </p:stCondLst>
                                        </p:cTn>
                                        <p:tgtEl>
                                          <p:spTgt spid="30"/>
                                        </p:tgtEl>
                                        <p:attrNameLst>
                                          <p:attrName>style.visibility</p:attrName>
                                        </p:attrNameLst>
                                      </p:cBhvr>
                                      <p:to>
                                        <p:strVal val="visible"/>
                                      </p:to>
                                    </p:set>
                                    <p:animEffect transition="in" filter="wipe(down)">
                                      <p:cBhvr>
                                        <p:cTn id="37" dur="500"/>
                                        <p:tgtEl>
                                          <p:spTgt spid="30"/>
                                        </p:tgtEl>
                                      </p:cBhvr>
                                    </p:animEffect>
                                  </p:childTnLst>
                                </p:cTn>
                              </p:par>
                              <p:par>
                                <p:cTn id="38" presetID="1" presetClass="entr" presetSubtype="0" fill="hold" nodeType="withEffect">
                                  <p:stCondLst>
                                    <p:cond delay="12500"/>
                                  </p:stCondLst>
                                  <p:childTnLst>
                                    <p:set>
                                      <p:cBhvr>
                                        <p:cTn id="39" dur="1" fill="hold">
                                          <p:stCondLst>
                                            <p:cond delay="0"/>
                                          </p:stCondLst>
                                        </p:cTn>
                                        <p:tgtEl>
                                          <p:spTgt spid="33"/>
                                        </p:tgtEl>
                                        <p:attrNameLst>
                                          <p:attrName>style.visibility</p:attrName>
                                        </p:attrNameLst>
                                      </p:cBhvr>
                                      <p:to>
                                        <p:strVal val="visible"/>
                                      </p:to>
                                    </p:set>
                                  </p:childTnLst>
                                </p:cTn>
                              </p:par>
                              <p:par>
                                <p:cTn id="40" presetID="1" presetClass="exit" presetSubtype="0" fill="hold" nodeType="withEffect">
                                  <p:stCondLst>
                                    <p:cond delay="12500"/>
                                  </p:stCondLst>
                                  <p:childTnLst>
                                    <p:set>
                                      <p:cBhvr>
                                        <p:cTn id="41" dur="1" fill="hold">
                                          <p:stCondLst>
                                            <p:cond delay="0"/>
                                          </p:stCondLst>
                                        </p:cTn>
                                        <p:tgtEl>
                                          <p:spTgt spid="30"/>
                                        </p:tgtEl>
                                        <p:attrNameLst>
                                          <p:attrName>style.visibility</p:attrName>
                                        </p:attrNameLst>
                                      </p:cBhvr>
                                      <p:to>
                                        <p:strVal val="hidden"/>
                                      </p:to>
                                    </p:set>
                                  </p:childTnLst>
                                </p:cTn>
                              </p:par>
                              <p:par>
                                <p:cTn id="42" presetID="53" presetClass="entr" presetSubtype="16" fill="hold" grpId="0" nodeType="withEffect">
                                  <p:stCondLst>
                                    <p:cond delay="13500"/>
                                  </p:stCondLst>
                                  <p:childTnLst>
                                    <p:set>
                                      <p:cBhvr>
                                        <p:cTn id="43" dur="1" fill="hold">
                                          <p:stCondLst>
                                            <p:cond delay="0"/>
                                          </p:stCondLst>
                                        </p:cTn>
                                        <p:tgtEl>
                                          <p:spTgt spid="3"/>
                                        </p:tgtEl>
                                        <p:attrNameLst>
                                          <p:attrName>style.visibility</p:attrName>
                                        </p:attrNameLst>
                                      </p:cBhvr>
                                      <p:to>
                                        <p:strVal val="visible"/>
                                      </p:to>
                                    </p:set>
                                    <p:anim calcmode="lin" valueType="num">
                                      <p:cBhvr>
                                        <p:cTn id="44" dur="500" fill="hold"/>
                                        <p:tgtEl>
                                          <p:spTgt spid="3"/>
                                        </p:tgtEl>
                                        <p:attrNameLst>
                                          <p:attrName>ppt_w</p:attrName>
                                        </p:attrNameLst>
                                      </p:cBhvr>
                                      <p:tavLst>
                                        <p:tav tm="0">
                                          <p:val>
                                            <p:fltVal val="0"/>
                                          </p:val>
                                        </p:tav>
                                        <p:tav tm="100000">
                                          <p:val>
                                            <p:strVal val="#ppt_w"/>
                                          </p:val>
                                        </p:tav>
                                      </p:tavLst>
                                    </p:anim>
                                    <p:anim calcmode="lin" valueType="num">
                                      <p:cBhvr>
                                        <p:cTn id="45" dur="500" fill="hold"/>
                                        <p:tgtEl>
                                          <p:spTgt spid="3"/>
                                        </p:tgtEl>
                                        <p:attrNameLst>
                                          <p:attrName>ppt_h</p:attrName>
                                        </p:attrNameLst>
                                      </p:cBhvr>
                                      <p:tavLst>
                                        <p:tav tm="0">
                                          <p:val>
                                            <p:fltVal val="0"/>
                                          </p:val>
                                        </p:tav>
                                        <p:tav tm="100000">
                                          <p:val>
                                            <p:strVal val="#ppt_h"/>
                                          </p:val>
                                        </p:tav>
                                      </p:tavLst>
                                    </p:anim>
                                    <p:animEffect transition="in" filter="fade">
                                      <p:cBhvr>
                                        <p:cTn id="46" dur="500"/>
                                        <p:tgtEl>
                                          <p:spTgt spid="3"/>
                                        </p:tgtEl>
                                      </p:cBhvr>
                                    </p:animEffect>
                                  </p:childTnLst>
                                </p:cTn>
                              </p:par>
                              <p:par>
                                <p:cTn id="47" presetID="6" presetClass="emph" presetSubtype="0" fill="hold" nodeType="withEffect">
                                  <p:stCondLst>
                                    <p:cond delay="14000"/>
                                  </p:stCondLst>
                                  <p:childTnLst>
                                    <p:animScale>
                                      <p:cBhvr>
                                        <p:cTn id="48" dur="2000" fill="hold"/>
                                        <p:tgtEl>
                                          <p:spTgt spid="2054"/>
                                        </p:tgtEl>
                                      </p:cBhvr>
                                      <p:by x="150000" y="150000"/>
                                    </p:animScale>
                                  </p:childTnLst>
                                  <p:subTnLst>
                                    <p:set>
                                      <p:cBhvr override="childStyle">
                                        <p:cTn dur="1" fill="hold" display="0" masterRel="sameClick" afterEffect="1">
                                          <p:stCondLst>
                                            <p:cond evt="end" delay="0">
                                              <p:tn val="47"/>
                                            </p:cond>
                                          </p:stCondLst>
                                        </p:cTn>
                                        <p:tgtEl>
                                          <p:spTgt spid="2054"/>
                                        </p:tgtEl>
                                        <p:attrNameLst>
                                          <p:attrName>style.visibility</p:attrName>
                                        </p:attrNameLst>
                                      </p:cBhvr>
                                      <p:to>
                                        <p:strVal val="hidden"/>
                                      </p:to>
                                    </p:set>
                                  </p:subTnLst>
                                </p:cTn>
                              </p:par>
                              <p:par>
                                <p:cTn id="49" presetID="10" presetClass="entr" presetSubtype="0" fill="hold" grpId="0" nodeType="withEffect">
                                  <p:stCondLst>
                                    <p:cond delay="770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600"/>
                                        <p:tgtEl>
                                          <p:spTgt spid="7"/>
                                        </p:tgtEl>
                                      </p:cBhvr>
                                    </p:animEffect>
                                  </p:childTnLst>
                                </p:cTn>
                              </p:par>
                              <p:par>
                                <p:cTn id="52" presetID="10" presetClass="exit" presetSubtype="0" fill="hold" grpId="1" nodeType="withEffect">
                                  <p:stCondLst>
                                    <p:cond delay="12700"/>
                                  </p:stCondLst>
                                  <p:childTnLst>
                                    <p:animEffect transition="out" filter="fade">
                                      <p:cBhvr>
                                        <p:cTn id="53" dur="600"/>
                                        <p:tgtEl>
                                          <p:spTgt spid="7"/>
                                        </p:tgtEl>
                                      </p:cBhvr>
                                    </p:animEffect>
                                    <p:set>
                                      <p:cBhvr>
                                        <p:cTn id="54" dur="1" fill="hold">
                                          <p:stCondLst>
                                            <p:cond delay="599"/>
                                          </p:stCondLst>
                                        </p:cTn>
                                        <p:tgtEl>
                                          <p:spTgt spid="7"/>
                                        </p:tgtEl>
                                        <p:attrNameLst>
                                          <p:attrName>style.visibility</p:attrName>
                                        </p:attrNameLst>
                                      </p:cBhvr>
                                      <p:to>
                                        <p:strVal val="hidden"/>
                                      </p:to>
                                    </p:set>
                                  </p:childTnLst>
                                </p:cTn>
                              </p:par>
                              <p:par>
                                <p:cTn id="55" presetID="10" presetClass="entr" presetSubtype="0" fill="hold" grpId="0" nodeType="withEffect">
                                  <p:stCondLst>
                                    <p:cond delay="1270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cTn>
                              </p:par>
                              <p:par>
                                <p:cTn id="58" presetID="6" presetClass="emph" presetSubtype="0" fill="hold" nodeType="withEffect">
                                  <p:stCondLst>
                                    <p:cond delay="16700"/>
                                  </p:stCondLst>
                                  <p:childTnLst>
                                    <p:animScale>
                                      <p:cBhvr>
                                        <p:cTn id="59" dur="2000" fill="hold"/>
                                        <p:tgtEl>
                                          <p:spTgt spid="2055"/>
                                        </p:tgtEl>
                                      </p:cBhvr>
                                      <p:by x="150000" y="150000"/>
                                    </p:animScale>
                                  </p:childTnLst>
                                  <p:subTnLst>
                                    <p:set>
                                      <p:cBhvr override="childStyle">
                                        <p:cTn dur="1" fill="hold" display="0" masterRel="sameClick" afterEffect="1">
                                          <p:stCondLst>
                                            <p:cond evt="end" delay="0">
                                              <p:tn val="58"/>
                                            </p:cond>
                                          </p:stCondLst>
                                        </p:cTn>
                                        <p:tgtEl>
                                          <p:spTgt spid="205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60" fill="hold" display="0">
                  <p:stCondLst>
                    <p:cond delay="indefinite"/>
                  </p:stCondLst>
                  <p:endCondLst>
                    <p:cond evt="onStopAudio" delay="0">
                      <p:tgtEl>
                        <p:sldTgt/>
                      </p:tgtEl>
                    </p:cond>
                  </p:endCondLst>
                </p:cTn>
                <p:tgtEl>
                  <p:spTgt spid="4"/>
                </p:tgtEl>
              </p:cMediaNode>
            </p:audio>
          </p:childTnLst>
        </p:cTn>
      </p:par>
    </p:tnLst>
    <p:bldLst>
      <p:bldP spid="2" grpId="0" build="p"/>
      <p:bldP spid="24" grpId="0"/>
      <p:bldP spid="25" grpId="0"/>
      <p:bldP spid="26" grpId="0"/>
      <p:bldP spid="3" grpId="0"/>
      <p:bldP spid="6" grpId="0" animBg="1"/>
      <p:bldP spid="6" grpId="1" animBg="1"/>
      <p:bldP spid="7" grpId="0" animBg="1"/>
      <p:bldP spid="7" grpId="1"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541167" y="1533729"/>
            <a:ext cx="6307433" cy="4878632"/>
            <a:chOff x="1869497" y="1523911"/>
            <a:chExt cx="6164300" cy="4802521"/>
          </a:xfrm>
        </p:grpSpPr>
        <p:pic>
          <p:nvPicPr>
            <p:cNvPr id="3074" name="Picture 2" descr="C:\Users\delrosarios\AppData\Local\Microsoft\Windows\Temporary Internet Files\Content.Outlook\SCSNTBIG\Async - With Grade Level - No scheduling.png"/>
            <p:cNvPicPr>
              <a:picLocks noChangeAspect="1" noChangeArrowheads="1"/>
            </p:cNvPicPr>
            <p:nvPr/>
          </p:nvPicPr>
          <p:blipFill rotWithShape="1">
            <a:blip r:embed="rId12">
              <a:extLst>
                <a:ext uri="{28A0092B-C50C-407E-A947-70E740481C1C}">
                  <a14:useLocalDpi xmlns:a14="http://schemas.microsoft.com/office/drawing/2010/main" val="0"/>
                </a:ext>
              </a:extLst>
            </a:blip>
            <a:srcRect l="19103" t="355" r="18851" b="20930"/>
            <a:stretch/>
          </p:blipFill>
          <p:spPr bwMode="auto">
            <a:xfrm>
              <a:off x="1869497" y="1523911"/>
              <a:ext cx="6164300" cy="480252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109723" y="1734611"/>
              <a:ext cx="1092129" cy="197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83591" y="1768832"/>
              <a:ext cx="1153258" cy="182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018273" y="1755795"/>
              <a:ext cx="1085850"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1" name="Picture 2" descr="C:\Users\delrosarios\AppData\Local\Microsoft\Windows\Temporary Internet Files\Content.Outlook\SCSNTBIG\Get a Tutor - Library - Logged into Account - No Scheduling.png"/>
          <p:cNvPicPr>
            <a:picLocks noChangeAspect="1" noChangeArrowheads="1"/>
          </p:cNvPicPr>
          <p:nvPr/>
        </p:nvPicPr>
        <p:blipFill rotWithShape="1">
          <a:blip r:embed="rId16">
            <a:extLst>
              <a:ext uri="{28A0092B-C50C-407E-A947-70E740481C1C}">
                <a14:useLocalDpi xmlns:a14="http://schemas.microsoft.com/office/drawing/2010/main" val="0"/>
              </a:ext>
            </a:extLst>
          </a:blip>
          <a:srcRect l="17655" r="18276" b="20313"/>
          <a:stretch/>
        </p:blipFill>
        <p:spPr bwMode="auto">
          <a:xfrm>
            <a:off x="1384242" y="1496162"/>
            <a:ext cx="6543089" cy="48067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384242" y="2209800"/>
            <a:ext cx="4590621" cy="4029182"/>
          </a:xfrm>
          <a:prstGeom prst="rect">
            <a:avLst/>
          </a:prstGeom>
          <a:ln>
            <a:solidFill>
              <a:schemeClr val="bg1">
                <a:lumMod val="50000"/>
              </a:schemeClr>
            </a:solidFill>
          </a:ln>
        </p:spPr>
      </p:pic>
      <p:pic>
        <p:nvPicPr>
          <p:cNvPr id="10" name="Picture 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895600" y="3886389"/>
            <a:ext cx="5206749" cy="2307412"/>
          </a:xfrm>
          <a:prstGeom prst="rect">
            <a:avLst/>
          </a:prstGeom>
          <a:ln>
            <a:solidFill>
              <a:schemeClr val="bg1">
                <a:lumMod val="50000"/>
              </a:schemeClr>
            </a:solidFill>
          </a:ln>
        </p:spPr>
      </p:pic>
      <p:pic>
        <p:nvPicPr>
          <p:cNvPr id="5125" name="Picture 5"/>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168967" y="3290714"/>
            <a:ext cx="2025267" cy="40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saturation sat="0"/>
                    </a14:imgEffect>
                  </a14:imgLayer>
                </a14:imgProps>
              </a:ext>
              <a:ext uri="{28A0092B-C50C-407E-A947-70E740481C1C}">
                <a14:useLocalDpi xmlns:a14="http://schemas.microsoft.com/office/drawing/2010/main" val="0"/>
              </a:ext>
            </a:extLst>
          </a:blip>
          <a:srcRect r="18886"/>
          <a:stretch/>
        </p:blipFill>
        <p:spPr bwMode="auto">
          <a:xfrm>
            <a:off x="6168966" y="2948113"/>
            <a:ext cx="2025267" cy="347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p:txBody>
          <a:bodyPr/>
          <a:lstStyle/>
          <a:p>
            <a:r>
              <a:rPr lang="en-US" dirty="0" smtClean="0">
                <a:solidFill>
                  <a:schemeClr val="bg1"/>
                </a:solidFill>
              </a:rPr>
              <a:t>24/7 RESUME &amp; WRITING REVIEW</a:t>
            </a:r>
            <a:endParaRPr lang="en-US" dirty="0"/>
          </a:p>
        </p:txBody>
      </p:sp>
      <p:sp>
        <p:nvSpPr>
          <p:cNvPr id="15" name="Rectangle 14"/>
          <p:cNvSpPr/>
          <p:nvPr/>
        </p:nvSpPr>
        <p:spPr>
          <a:xfrm>
            <a:off x="7543800" y="6372306"/>
            <a:ext cx="16002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Student Video Slide 4 (2).wma">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14:bmkLst>
                    <p14:bmk name="Student Video Slide 4 (2)00:00:00.0" time="0"/>
                    <p14:bmk name="Student Video Slide 4 (2)00:00:03.9" time="3920"/>
                    <p14:bmk name="Student Video Slide 4 (2)00:00:09.7" time="9780"/>
                    <p14:bmk name="Student Video Slide 4 (2)00:00:16.4" time="16420"/>
                    <p14:bmk name="Student Video Slide 4 (2)00:00:27.8" time="27840"/>
                    <p14:bmk name="Student Video Slide 4 (2)00:00:39.5" time="39590"/>
                    <p14:bmk name="Student Video Slide 4 (2)00:00:44.7" time="44740"/>
                  </p14:bmkLst>
                </p14:media>
              </p:ext>
            </p:extLst>
          </p:nvPr>
        </p:nvPicPr>
        <p:blipFill>
          <a:blip r:embed="rId22"/>
          <a:stretch>
            <a:fillRect/>
          </a:stretch>
        </p:blipFill>
        <p:spPr>
          <a:xfrm>
            <a:off x="8403277" y="228600"/>
            <a:ext cx="609600" cy="609600"/>
          </a:xfrm>
          <a:prstGeom prst="rect">
            <a:avLst/>
          </a:prstGeom>
        </p:spPr>
      </p:pic>
      <p:sp>
        <p:nvSpPr>
          <p:cNvPr id="6" name="Student Video Slide 4 (2)Onceloggedin,00:00:00.0-00:00:03.9"/>
          <p:cNvSpPr txBox="1"/>
          <p:nvPr>
            <p:custDataLst>
              <p:tags r:id="rId4"/>
            </p:custDataLst>
          </p:nvPr>
        </p:nvSpPr>
        <p:spPr>
          <a:xfrm>
            <a:off x="0" y="6644640"/>
            <a:ext cx="9144000" cy="213360"/>
          </a:xfrm>
          <a:prstGeom prst="rect">
            <a:avLst/>
          </a:prstGeom>
          <a:solidFill>
            <a:srgbClr val="FFFFFF">
              <a:alpha val="70000"/>
            </a:srgbClr>
          </a:solidFill>
        </p:spPr>
        <p:txBody>
          <a:bodyPr vert="horz" tIns="0" bIns="0" rtlCol="0">
            <a:noAutofit/>
          </a:bodyPr>
          <a:lstStyle/>
          <a:p>
            <a:r>
              <a:rPr lang="en-US" sz="1400" dirty="0" smtClean="0">
                <a:solidFill>
                  <a:srgbClr val="000000"/>
                </a:solidFill>
                <a:latin typeface="Calibri"/>
              </a:rPr>
              <a:t>Once logged in, you'll enter the Tutor.com portal.</a:t>
            </a:r>
            <a:endParaRPr lang="en-US" sz="1400" dirty="0">
              <a:solidFill>
                <a:srgbClr val="000000"/>
              </a:solidFill>
              <a:latin typeface="Calibri"/>
            </a:endParaRPr>
          </a:p>
        </p:txBody>
      </p:sp>
      <p:sp>
        <p:nvSpPr>
          <p:cNvPr id="7" name="Student Video Slide 4 (2)Thefirstoption00:00:03.9-00:00:09.7"/>
          <p:cNvSpPr txBox="1"/>
          <p:nvPr>
            <p:custDataLst>
              <p:tags r:id="rId5"/>
            </p:custDataLst>
          </p:nvPr>
        </p:nvSpPr>
        <p:spPr>
          <a:xfrm>
            <a:off x="0" y="6644640"/>
            <a:ext cx="9144000" cy="213360"/>
          </a:xfrm>
          <a:prstGeom prst="rect">
            <a:avLst/>
          </a:prstGeom>
          <a:solidFill>
            <a:srgbClr val="FFFFFF">
              <a:alpha val="70000"/>
            </a:srgbClr>
          </a:solidFill>
        </p:spPr>
        <p:txBody>
          <a:bodyPr vert="horz" tIns="0" bIns="0" rtlCol="0">
            <a:noAutofit/>
          </a:bodyPr>
          <a:lstStyle/>
          <a:p>
            <a:r>
              <a:rPr lang="en-US" sz="1400" dirty="0" smtClean="0">
                <a:solidFill>
                  <a:srgbClr val="000000"/>
                </a:solidFill>
                <a:latin typeface="Calibri"/>
              </a:rPr>
              <a:t>The first option is Get a Tutor!, but we're going to take a look at that part a little later.</a:t>
            </a:r>
            <a:endParaRPr lang="en-US" sz="1400" dirty="0">
              <a:solidFill>
                <a:srgbClr val="000000"/>
              </a:solidFill>
              <a:latin typeface="Calibri"/>
            </a:endParaRPr>
          </a:p>
        </p:txBody>
      </p:sp>
      <p:sp>
        <p:nvSpPr>
          <p:cNvPr id="9" name="Student Video Slide 4 (2)Fornow,let's00:00:09.7-00:00:16.4"/>
          <p:cNvSpPr txBox="1"/>
          <p:nvPr>
            <p:custDataLst>
              <p:tags r:id="rId6"/>
            </p:custDataLst>
          </p:nvPr>
        </p:nvSpPr>
        <p:spPr>
          <a:xfrm>
            <a:off x="0" y="6644640"/>
            <a:ext cx="9144000" cy="213360"/>
          </a:xfrm>
          <a:prstGeom prst="rect">
            <a:avLst/>
          </a:prstGeom>
          <a:solidFill>
            <a:srgbClr val="FFFFFF">
              <a:alpha val="70000"/>
            </a:srgbClr>
          </a:solidFill>
        </p:spPr>
        <p:txBody>
          <a:bodyPr vert="horz" tIns="0" bIns="0" rtlCol="0">
            <a:noAutofit/>
          </a:bodyPr>
          <a:lstStyle/>
          <a:p>
            <a:r>
              <a:rPr lang="en-US" sz="1400" dirty="0" smtClean="0">
                <a:solidFill>
                  <a:srgbClr val="000000"/>
                </a:solidFill>
                <a:latin typeface="Calibri"/>
              </a:rPr>
              <a:t>For now, let's work our way down the menu and explore all of the choices you have for getting help.</a:t>
            </a:r>
            <a:endParaRPr lang="en-US" sz="1400" dirty="0">
              <a:solidFill>
                <a:srgbClr val="000000"/>
              </a:solidFill>
              <a:latin typeface="Calibri"/>
            </a:endParaRPr>
          </a:p>
        </p:txBody>
      </p:sp>
      <p:sp>
        <p:nvSpPr>
          <p:cNvPr id="11" name="Student Video Slide 4 (2)Firstupis00:00:16.4-00:00:27.8"/>
          <p:cNvSpPr txBox="1"/>
          <p:nvPr>
            <p:custDataLst>
              <p:tags r:id="rId7"/>
            </p:custDataLst>
          </p:nvPr>
        </p:nvSpPr>
        <p:spPr>
          <a:xfrm>
            <a:off x="0" y="6431280"/>
            <a:ext cx="9144000" cy="426720"/>
          </a:xfrm>
          <a:prstGeom prst="rect">
            <a:avLst/>
          </a:prstGeom>
          <a:solidFill>
            <a:srgbClr val="FFFFFF">
              <a:alpha val="70000"/>
            </a:srgbClr>
          </a:solidFill>
        </p:spPr>
        <p:txBody>
          <a:bodyPr vert="horz" tIns="0" bIns="0" rtlCol="0">
            <a:noAutofit/>
          </a:bodyPr>
          <a:lstStyle/>
          <a:p>
            <a:r>
              <a:rPr lang="en-US" sz="1400" dirty="0" smtClean="0">
                <a:solidFill>
                  <a:srgbClr val="000000"/>
                </a:solidFill>
                <a:latin typeface="Calibri"/>
              </a:rPr>
              <a:t>First up is the 24/7 WriteTutor Review or Drop-Off. You may submit a writing assignment or even a resume for overnight review. </a:t>
            </a:r>
            <a:endParaRPr lang="en-US" sz="1400" dirty="0">
              <a:solidFill>
                <a:srgbClr val="000000"/>
              </a:solidFill>
              <a:latin typeface="Calibri"/>
            </a:endParaRPr>
          </a:p>
        </p:txBody>
      </p:sp>
      <p:sp>
        <p:nvSpPr>
          <p:cNvPr id="12" name="Student Video Slide 4 (2)Ourtutorswill00:00:27.8-00:00:39.5"/>
          <p:cNvSpPr txBox="1"/>
          <p:nvPr>
            <p:custDataLst>
              <p:tags r:id="rId8"/>
            </p:custDataLst>
          </p:nvPr>
        </p:nvSpPr>
        <p:spPr>
          <a:xfrm>
            <a:off x="0" y="6431280"/>
            <a:ext cx="9144000" cy="426720"/>
          </a:xfrm>
          <a:prstGeom prst="rect">
            <a:avLst/>
          </a:prstGeom>
          <a:solidFill>
            <a:srgbClr val="FFFFFF">
              <a:alpha val="70000"/>
            </a:srgbClr>
          </a:solidFill>
        </p:spPr>
        <p:txBody>
          <a:bodyPr vert="horz" tIns="0" bIns="0" rtlCol="0">
            <a:noAutofit/>
          </a:bodyPr>
          <a:lstStyle/>
          <a:p>
            <a:r>
              <a:rPr lang="en-US" sz="1400" dirty="0" smtClean="0">
                <a:solidFill>
                  <a:srgbClr val="000000"/>
                </a:solidFill>
                <a:latin typeface="Calibri"/>
              </a:rPr>
              <a:t>Our tutors will send you a summary with suggestions, along with a marked-up copy of your original document through our secure portal under Previous Sessions.</a:t>
            </a:r>
            <a:endParaRPr lang="en-US" sz="1400" dirty="0">
              <a:solidFill>
                <a:srgbClr val="000000"/>
              </a:solidFill>
              <a:latin typeface="Calibri"/>
            </a:endParaRPr>
          </a:p>
        </p:txBody>
      </p:sp>
      <p:sp>
        <p:nvSpPr>
          <p:cNvPr id="13" name="Student Video Slide 4 (2)Thisoptionis00:00:39.5-00:00:44.7"/>
          <p:cNvSpPr txBox="1"/>
          <p:nvPr>
            <p:custDataLst>
              <p:tags r:id="rId9"/>
            </p:custDataLst>
          </p:nvPr>
        </p:nvSpPr>
        <p:spPr>
          <a:xfrm>
            <a:off x="0" y="6644640"/>
            <a:ext cx="9144000" cy="213360"/>
          </a:xfrm>
          <a:prstGeom prst="rect">
            <a:avLst/>
          </a:prstGeom>
          <a:solidFill>
            <a:srgbClr val="FFFFFF">
              <a:alpha val="70000"/>
            </a:srgbClr>
          </a:solidFill>
        </p:spPr>
        <p:txBody>
          <a:bodyPr vert="horz" tIns="0" bIns="0" rtlCol="0">
            <a:noAutofit/>
          </a:bodyPr>
          <a:lstStyle/>
          <a:p>
            <a:r>
              <a:rPr lang="en-US" sz="1400" dirty="0" smtClean="0">
                <a:solidFill>
                  <a:srgbClr val="000000"/>
                </a:solidFill>
                <a:latin typeface="Calibri"/>
              </a:rPr>
              <a:t>This option is great when you have a lot of homework but not a lot of time.</a:t>
            </a:r>
            <a:endParaRPr lang="en-US" sz="1400" dirty="0">
              <a:solidFill>
                <a:srgbClr val="000000"/>
              </a:solidFill>
              <a:latin typeface="Calibri"/>
            </a:endParaRPr>
          </a:p>
        </p:txBody>
      </p:sp>
      <p:pic>
        <p:nvPicPr>
          <p:cNvPr id="25" name="Picture 4"/>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000061" y="1726307"/>
            <a:ext cx="1109662" cy="205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551909" y="1755796"/>
            <a:ext cx="1237580" cy="244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4"/>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760546" y="1743469"/>
            <a:ext cx="1264359" cy="234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88725" y="1771782"/>
            <a:ext cx="1195531" cy="199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541168" y="1764922"/>
            <a:ext cx="1247558" cy="222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84256" y="1738834"/>
            <a:ext cx="1343062" cy="242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Right Arrow 34"/>
          <p:cNvSpPr/>
          <p:nvPr/>
        </p:nvSpPr>
        <p:spPr>
          <a:xfrm>
            <a:off x="1155554" y="1771782"/>
            <a:ext cx="381000" cy="2286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3079" name="Picture 7"/>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391400" y="1878287"/>
            <a:ext cx="897019" cy="100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Right Arrow 38"/>
          <p:cNvSpPr/>
          <p:nvPr/>
        </p:nvSpPr>
        <p:spPr>
          <a:xfrm>
            <a:off x="7072147" y="1900453"/>
            <a:ext cx="381000" cy="2286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61004914"/>
      </p:ext>
    </p:extLst>
  </p:cSld>
  <p:clrMapOvr>
    <a:masterClrMapping/>
  </p:clrMapOvr>
  <mc:AlternateContent xmlns:mc="http://schemas.openxmlformats.org/markup-compatibility/2006" xmlns:p14="http://schemas.microsoft.com/office/powerpoint/2010/main">
    <mc:Choice Requires="p14">
      <p:transition p14:dur="10" advClick="0" advTm="45000"/>
    </mc:Choice>
    <mc:Fallback xmlns="">
      <p:transition advClick="0" advTm="4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000" fill="hold"/>
                                        <p:tgtEl>
                                          <p:spTgt spid="4"/>
                                        </p:tgtEl>
                                      </p:cBhvr>
                                    </p:cmd>
                                  </p:childTnLst>
                                </p:cTn>
                              </p:par>
                              <p:par>
                                <p:cTn id="7" presetID="10"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200"/>
                                        <p:tgtEl>
                                          <p:spTgt spid="6"/>
                                        </p:tgtEl>
                                      </p:cBhvr>
                                    </p:animEffect>
                                  </p:childTnLst>
                                </p:cTn>
                              </p:par>
                              <p:par>
                                <p:cTn id="10" presetID="10" presetClass="exit" presetSubtype="0" fill="hold" grpId="1" nodeType="withEffect">
                                  <p:stCondLst>
                                    <p:cond delay="3900"/>
                                  </p:stCondLst>
                                  <p:childTnLst>
                                    <p:animEffect transition="out" filter="fade">
                                      <p:cBhvr>
                                        <p:cTn id="11" dur="200"/>
                                        <p:tgtEl>
                                          <p:spTgt spid="6"/>
                                        </p:tgtEl>
                                      </p:cBhvr>
                                    </p:animEffect>
                                    <p:set>
                                      <p:cBhvr>
                                        <p:cTn id="12" dur="1" fill="hold">
                                          <p:stCondLst>
                                            <p:cond delay="199"/>
                                          </p:stCondLst>
                                        </p:cTn>
                                        <p:tgtEl>
                                          <p:spTgt spid="6"/>
                                        </p:tgtEl>
                                        <p:attrNameLst>
                                          <p:attrName>style.visibility</p:attrName>
                                        </p:attrNameLst>
                                      </p:cBhvr>
                                      <p:to>
                                        <p:strVal val="hidden"/>
                                      </p:to>
                                    </p:set>
                                  </p:childTnLst>
                                </p:cTn>
                              </p:par>
                              <p:par>
                                <p:cTn id="13" presetID="10" presetClass="entr" presetSubtype="0" fill="hold" grpId="0" nodeType="withEffect">
                                  <p:stCondLst>
                                    <p:cond delay="39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
                                        <p:tgtEl>
                                          <p:spTgt spid="7"/>
                                        </p:tgtEl>
                                      </p:cBhvr>
                                    </p:animEffect>
                                  </p:childTnLst>
                                </p:cTn>
                              </p:par>
                              <p:par>
                                <p:cTn id="16" presetID="2" presetClass="entr" presetSubtype="8" fill="hold" grpId="0" nodeType="withEffect">
                                  <p:stCondLst>
                                    <p:cond delay="3900"/>
                                  </p:stCondLst>
                                  <p:childTnLst>
                                    <p:set>
                                      <p:cBhvr>
                                        <p:cTn id="17" dur="1" fill="hold">
                                          <p:stCondLst>
                                            <p:cond delay="0"/>
                                          </p:stCondLst>
                                        </p:cTn>
                                        <p:tgtEl>
                                          <p:spTgt spid="35"/>
                                        </p:tgtEl>
                                        <p:attrNameLst>
                                          <p:attrName>style.visibility</p:attrName>
                                        </p:attrNameLst>
                                      </p:cBhvr>
                                      <p:to>
                                        <p:strVal val="visible"/>
                                      </p:to>
                                    </p:set>
                                    <p:anim calcmode="lin" valueType="num">
                                      <p:cBhvr additive="base">
                                        <p:cTn id="18" dur="1000" fill="hold"/>
                                        <p:tgtEl>
                                          <p:spTgt spid="35"/>
                                        </p:tgtEl>
                                        <p:attrNameLst>
                                          <p:attrName>ppt_x</p:attrName>
                                        </p:attrNameLst>
                                      </p:cBhvr>
                                      <p:tavLst>
                                        <p:tav tm="0">
                                          <p:val>
                                            <p:strVal val="0-#ppt_w/2"/>
                                          </p:val>
                                        </p:tav>
                                        <p:tav tm="100000">
                                          <p:val>
                                            <p:strVal val="#ppt_x"/>
                                          </p:val>
                                        </p:tav>
                                      </p:tavLst>
                                    </p:anim>
                                    <p:anim calcmode="lin" valueType="num">
                                      <p:cBhvr additive="base">
                                        <p:cTn id="19" dur="1000" fill="hold"/>
                                        <p:tgtEl>
                                          <p:spTgt spid="35"/>
                                        </p:tgtEl>
                                        <p:attrNameLst>
                                          <p:attrName>ppt_y</p:attrName>
                                        </p:attrNameLst>
                                      </p:cBhvr>
                                      <p:tavLst>
                                        <p:tav tm="0">
                                          <p:val>
                                            <p:strVal val="#ppt_y"/>
                                          </p:val>
                                        </p:tav>
                                        <p:tav tm="100000">
                                          <p:val>
                                            <p:strVal val="#ppt_y"/>
                                          </p:val>
                                        </p:tav>
                                      </p:tavLst>
                                    </p:anim>
                                  </p:childTnLst>
                                </p:cTn>
                              </p:par>
                              <p:par>
                                <p:cTn id="20" presetID="10" presetClass="exit" presetSubtype="0" fill="hold" grpId="1" nodeType="withEffect">
                                  <p:stCondLst>
                                    <p:cond delay="9700"/>
                                  </p:stCondLst>
                                  <p:childTnLst>
                                    <p:animEffect transition="out" filter="fade">
                                      <p:cBhvr>
                                        <p:cTn id="21" dur="200"/>
                                        <p:tgtEl>
                                          <p:spTgt spid="7"/>
                                        </p:tgtEl>
                                      </p:cBhvr>
                                    </p:animEffect>
                                    <p:set>
                                      <p:cBhvr>
                                        <p:cTn id="22" dur="1" fill="hold">
                                          <p:stCondLst>
                                            <p:cond delay="199"/>
                                          </p:stCondLst>
                                        </p:cTn>
                                        <p:tgtEl>
                                          <p:spTgt spid="7"/>
                                        </p:tgtEl>
                                        <p:attrNameLst>
                                          <p:attrName>style.visibility</p:attrName>
                                        </p:attrNameLst>
                                      </p:cBhvr>
                                      <p:to>
                                        <p:strVal val="hidden"/>
                                      </p:to>
                                    </p:set>
                                  </p:childTnLst>
                                </p:cTn>
                              </p:par>
                              <p:par>
                                <p:cTn id="23" presetID="10" presetClass="entr" presetSubtype="0" fill="hold" grpId="0" nodeType="withEffect">
                                  <p:stCondLst>
                                    <p:cond delay="970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00"/>
                                        <p:tgtEl>
                                          <p:spTgt spid="9"/>
                                        </p:tgtEl>
                                      </p:cBhvr>
                                    </p:animEffect>
                                  </p:childTnLst>
                                </p:cTn>
                              </p:par>
                              <p:par>
                                <p:cTn id="26" presetID="10" presetClass="exit" presetSubtype="0" fill="hold" grpId="1" nodeType="withEffect">
                                  <p:stCondLst>
                                    <p:cond delay="16400"/>
                                  </p:stCondLst>
                                  <p:childTnLst>
                                    <p:animEffect transition="out" filter="fade">
                                      <p:cBhvr>
                                        <p:cTn id="27" dur="200"/>
                                        <p:tgtEl>
                                          <p:spTgt spid="9"/>
                                        </p:tgtEl>
                                      </p:cBhvr>
                                    </p:animEffect>
                                    <p:set>
                                      <p:cBhvr>
                                        <p:cTn id="28" dur="1" fill="hold">
                                          <p:stCondLst>
                                            <p:cond delay="199"/>
                                          </p:stCondLst>
                                        </p:cTn>
                                        <p:tgtEl>
                                          <p:spTgt spid="9"/>
                                        </p:tgtEl>
                                        <p:attrNameLst>
                                          <p:attrName>style.visibility</p:attrName>
                                        </p:attrNameLst>
                                      </p:cBhvr>
                                      <p:to>
                                        <p:strVal val="hidden"/>
                                      </p:to>
                                    </p:set>
                                  </p:childTnLst>
                                </p:cTn>
                              </p:par>
                              <p:par>
                                <p:cTn id="29" presetID="10" presetClass="entr" presetSubtype="0" fill="hold" grpId="0" nodeType="withEffect">
                                  <p:stCondLst>
                                    <p:cond delay="1640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200"/>
                                        <p:tgtEl>
                                          <p:spTgt spid="11"/>
                                        </p:tgtEl>
                                      </p:cBhvr>
                                    </p:animEffect>
                                  </p:childTnLst>
                                </p:cTn>
                              </p:par>
                              <p:par>
                                <p:cTn id="32" presetID="42" presetClass="path" presetSubtype="0" accel="50000" decel="50000" fill="hold" grpId="1" nodeType="withEffect">
                                  <p:stCondLst>
                                    <p:cond delay="16400"/>
                                  </p:stCondLst>
                                  <p:childTnLst>
                                    <p:animMotion origin="layout" path="M -2.22222E-6 -2.7441E-6 L 0.12778 0.00278 " pathEditMode="relative" rAng="0" ptsTypes="AA">
                                      <p:cBhvr>
                                        <p:cTn id="33" dur="2000" fill="hold"/>
                                        <p:tgtEl>
                                          <p:spTgt spid="35"/>
                                        </p:tgtEl>
                                        <p:attrNameLst>
                                          <p:attrName>ppt_x</p:attrName>
                                          <p:attrName>ppt_y</p:attrName>
                                        </p:attrNameLst>
                                      </p:cBhvr>
                                      <p:rCtr x="6389" y="139"/>
                                    </p:animMotion>
                                  </p:childTnLst>
                                </p:cTn>
                              </p:par>
                              <p:par>
                                <p:cTn id="34" presetID="1" presetClass="entr" presetSubtype="0" fill="hold" nodeType="withEffect">
                                  <p:stCondLst>
                                    <p:cond delay="19900"/>
                                  </p:stCondLst>
                                  <p:childTnLst>
                                    <p:set>
                                      <p:cBhvr>
                                        <p:cTn id="35" dur="1" fill="hold">
                                          <p:stCondLst>
                                            <p:cond delay="0"/>
                                          </p:stCondLst>
                                        </p:cTn>
                                        <p:tgtEl>
                                          <p:spTgt spid="3077"/>
                                        </p:tgtEl>
                                        <p:attrNameLst>
                                          <p:attrName>style.visibility</p:attrName>
                                        </p:attrNameLst>
                                      </p:cBhvr>
                                      <p:to>
                                        <p:strVal val="visible"/>
                                      </p:to>
                                    </p:set>
                                  </p:childTnLst>
                                </p:cTn>
                              </p:par>
                              <p:par>
                                <p:cTn id="36" presetID="1" presetClass="entr" presetSubtype="0" fill="hold" nodeType="withEffect">
                                  <p:stCondLst>
                                    <p:cond delay="20000"/>
                                  </p:stCondLst>
                                  <p:childTnLst>
                                    <p:set>
                                      <p:cBhvr>
                                        <p:cTn id="37" dur="1" fill="hold">
                                          <p:stCondLst>
                                            <p:cond delay="0"/>
                                          </p:stCondLst>
                                        </p:cTn>
                                        <p:tgtEl>
                                          <p:spTgt spid="3078"/>
                                        </p:tgtEl>
                                        <p:attrNameLst>
                                          <p:attrName>style.visibility</p:attrName>
                                        </p:attrNameLst>
                                      </p:cBhvr>
                                      <p:to>
                                        <p:strVal val="visible"/>
                                      </p:to>
                                    </p:set>
                                  </p:childTnLst>
                                </p:cTn>
                              </p:par>
                              <p:par>
                                <p:cTn id="38" presetID="1" presetClass="exit" presetSubtype="0" fill="hold" nodeType="withEffect">
                                  <p:stCondLst>
                                    <p:cond delay="20000"/>
                                  </p:stCondLst>
                                  <p:childTnLst>
                                    <p:set>
                                      <p:cBhvr>
                                        <p:cTn id="39" dur="1" fill="hold">
                                          <p:stCondLst>
                                            <p:cond delay="0"/>
                                          </p:stCondLst>
                                        </p:cTn>
                                        <p:tgtEl>
                                          <p:spTgt spid="31"/>
                                        </p:tgtEl>
                                        <p:attrNameLst>
                                          <p:attrName>style.visibility</p:attrName>
                                        </p:attrNameLst>
                                      </p:cBhvr>
                                      <p:to>
                                        <p:strVal val="hidden"/>
                                      </p:to>
                                    </p:set>
                                  </p:childTnLst>
                                </p:cTn>
                              </p:par>
                              <p:par>
                                <p:cTn id="40" presetID="1" presetClass="exit" presetSubtype="0" fill="hold" nodeType="withEffect">
                                  <p:stCondLst>
                                    <p:cond delay="20000"/>
                                  </p:stCondLst>
                                  <p:childTnLst>
                                    <p:set>
                                      <p:cBhvr>
                                        <p:cTn id="41" dur="1" fill="hold">
                                          <p:stCondLst>
                                            <p:cond delay="0"/>
                                          </p:stCondLst>
                                        </p:cTn>
                                        <p:tgtEl>
                                          <p:spTgt spid="32"/>
                                        </p:tgtEl>
                                        <p:attrNameLst>
                                          <p:attrName>style.visibility</p:attrName>
                                        </p:attrNameLst>
                                      </p:cBhvr>
                                      <p:to>
                                        <p:strVal val="hidden"/>
                                      </p:to>
                                    </p:set>
                                  </p:childTnLst>
                                </p:cTn>
                              </p:par>
                              <p:par>
                                <p:cTn id="42" presetID="1" presetClass="exit" presetSubtype="0" fill="hold" nodeType="withEffect">
                                  <p:stCondLst>
                                    <p:cond delay="200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ntr" presetSubtype="0" fill="hold" nodeType="withEffect">
                                  <p:stCondLst>
                                    <p:cond delay="20000"/>
                                  </p:stCondLst>
                                  <p:childTnLst>
                                    <p:set>
                                      <p:cBhvr>
                                        <p:cTn id="45" dur="1" fill="hold">
                                          <p:stCondLst>
                                            <p:cond delay="0"/>
                                          </p:stCondLst>
                                        </p:cTn>
                                        <p:tgtEl>
                                          <p:spTgt spid="5"/>
                                        </p:tgtEl>
                                        <p:attrNameLst>
                                          <p:attrName>style.visibility</p:attrName>
                                        </p:attrNameLst>
                                      </p:cBhvr>
                                      <p:to>
                                        <p:strVal val="visible"/>
                                      </p:to>
                                    </p:set>
                                  </p:childTnLst>
                                </p:cTn>
                              </p:par>
                              <p:par>
                                <p:cTn id="46" presetID="1" presetClass="exit" presetSubtype="0" fill="hold" grpId="2" nodeType="withEffect">
                                  <p:stCondLst>
                                    <p:cond delay="20000"/>
                                  </p:stCondLst>
                                  <p:childTnLst>
                                    <p:set>
                                      <p:cBhvr>
                                        <p:cTn id="47" dur="1" fill="hold">
                                          <p:stCondLst>
                                            <p:cond delay="0"/>
                                          </p:stCondLst>
                                        </p:cTn>
                                        <p:tgtEl>
                                          <p:spTgt spid="35"/>
                                        </p:tgtEl>
                                        <p:attrNameLst>
                                          <p:attrName>style.visibility</p:attrName>
                                        </p:attrNameLst>
                                      </p:cBhvr>
                                      <p:to>
                                        <p:strVal val="hidden"/>
                                      </p:to>
                                    </p:set>
                                  </p:childTnLst>
                                </p:cTn>
                              </p:par>
                              <p:par>
                                <p:cTn id="48" presetID="10" presetClass="exit" presetSubtype="0" fill="hold" grpId="1" nodeType="withEffect">
                                  <p:stCondLst>
                                    <p:cond delay="27800"/>
                                  </p:stCondLst>
                                  <p:childTnLst>
                                    <p:animEffect transition="out" filter="fade">
                                      <p:cBhvr>
                                        <p:cTn id="49" dur="200"/>
                                        <p:tgtEl>
                                          <p:spTgt spid="11"/>
                                        </p:tgtEl>
                                      </p:cBhvr>
                                    </p:animEffect>
                                    <p:set>
                                      <p:cBhvr>
                                        <p:cTn id="50" dur="1" fill="hold">
                                          <p:stCondLst>
                                            <p:cond delay="199"/>
                                          </p:stCondLst>
                                        </p:cTn>
                                        <p:tgtEl>
                                          <p:spTgt spid="11"/>
                                        </p:tgtEl>
                                        <p:attrNameLst>
                                          <p:attrName>style.visibility</p:attrName>
                                        </p:attrNameLst>
                                      </p:cBhvr>
                                      <p:to>
                                        <p:strVal val="hidden"/>
                                      </p:to>
                                    </p:set>
                                  </p:childTnLst>
                                </p:cTn>
                              </p:par>
                              <p:par>
                                <p:cTn id="51" presetID="10" presetClass="entr" presetSubtype="0" fill="hold" grpId="0" nodeType="withEffect">
                                  <p:stCondLst>
                                    <p:cond delay="2780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200"/>
                                        <p:tgtEl>
                                          <p:spTgt spid="12"/>
                                        </p:tgtEl>
                                      </p:cBhvr>
                                    </p:animEffect>
                                  </p:childTnLst>
                                </p:cTn>
                              </p:par>
                              <p:par>
                                <p:cTn id="54" presetID="1" presetClass="entr" presetSubtype="0" fill="hold" nodeType="withEffect">
                                  <p:stCondLst>
                                    <p:cond delay="30000"/>
                                  </p:stCondLst>
                                  <p:childTnLst>
                                    <p:set>
                                      <p:cBhvr>
                                        <p:cTn id="55" dur="1" fill="hold">
                                          <p:stCondLst>
                                            <p:cond delay="0"/>
                                          </p:stCondLst>
                                        </p:cTn>
                                        <p:tgtEl>
                                          <p:spTgt spid="10"/>
                                        </p:tgtEl>
                                        <p:attrNameLst>
                                          <p:attrName>style.visibility</p:attrName>
                                        </p:attrNameLst>
                                      </p:cBhvr>
                                      <p:to>
                                        <p:strVal val="visible"/>
                                      </p:to>
                                    </p:set>
                                  </p:childTnLst>
                                </p:cTn>
                              </p:par>
                              <p:par>
                                <p:cTn id="56" presetID="1" presetClass="entr" presetSubtype="0" fill="hold" nodeType="withEffect">
                                  <p:stCondLst>
                                    <p:cond delay="32600"/>
                                  </p:stCondLst>
                                  <p:childTnLst>
                                    <p:set>
                                      <p:cBhvr>
                                        <p:cTn id="57" dur="1" fill="hold">
                                          <p:stCondLst>
                                            <p:cond delay="0"/>
                                          </p:stCondLst>
                                        </p:cTn>
                                        <p:tgtEl>
                                          <p:spTgt spid="8"/>
                                        </p:tgtEl>
                                        <p:attrNameLst>
                                          <p:attrName>style.visibility</p:attrName>
                                        </p:attrNameLst>
                                      </p:cBhvr>
                                      <p:to>
                                        <p:strVal val="visible"/>
                                      </p:to>
                                    </p:set>
                                  </p:childTnLst>
                                </p:cTn>
                              </p:par>
                              <p:par>
                                <p:cTn id="58" presetID="10" presetClass="exit" presetSubtype="0" fill="hold" grpId="1" nodeType="withEffect">
                                  <p:stCondLst>
                                    <p:cond delay="39500"/>
                                  </p:stCondLst>
                                  <p:childTnLst>
                                    <p:animEffect transition="out" filter="fade">
                                      <p:cBhvr>
                                        <p:cTn id="59" dur="200"/>
                                        <p:tgtEl>
                                          <p:spTgt spid="12"/>
                                        </p:tgtEl>
                                      </p:cBhvr>
                                    </p:animEffect>
                                    <p:set>
                                      <p:cBhvr>
                                        <p:cTn id="60" dur="1" fill="hold">
                                          <p:stCondLst>
                                            <p:cond delay="199"/>
                                          </p:stCondLst>
                                        </p:cTn>
                                        <p:tgtEl>
                                          <p:spTgt spid="12"/>
                                        </p:tgtEl>
                                        <p:attrNameLst>
                                          <p:attrName>style.visibility</p:attrName>
                                        </p:attrNameLst>
                                      </p:cBhvr>
                                      <p:to>
                                        <p:strVal val="hidden"/>
                                      </p:to>
                                    </p:set>
                                  </p:childTnLst>
                                </p:cTn>
                              </p:par>
                              <p:par>
                                <p:cTn id="61" presetID="22" presetClass="entr" presetSubtype="1" fill="hold" nodeType="withEffect">
                                  <p:stCondLst>
                                    <p:cond delay="38400"/>
                                  </p:stCondLst>
                                  <p:childTnLst>
                                    <p:set>
                                      <p:cBhvr>
                                        <p:cTn id="62" dur="1" fill="hold">
                                          <p:stCondLst>
                                            <p:cond delay="0"/>
                                          </p:stCondLst>
                                        </p:cTn>
                                        <p:tgtEl>
                                          <p:spTgt spid="3079"/>
                                        </p:tgtEl>
                                        <p:attrNameLst>
                                          <p:attrName>style.visibility</p:attrName>
                                        </p:attrNameLst>
                                      </p:cBhvr>
                                      <p:to>
                                        <p:strVal val="visible"/>
                                      </p:to>
                                    </p:set>
                                    <p:animEffect transition="in" filter="wipe(up)">
                                      <p:cBhvr>
                                        <p:cTn id="63" dur="500"/>
                                        <p:tgtEl>
                                          <p:spTgt spid="3079"/>
                                        </p:tgtEl>
                                      </p:cBhvr>
                                    </p:animEffect>
                                  </p:childTnLst>
                                </p:cTn>
                              </p:par>
                              <p:par>
                                <p:cTn id="64" presetID="2" presetClass="entr" presetSubtype="8" fill="hold" grpId="3" nodeType="withEffect">
                                  <p:stCondLst>
                                    <p:cond delay="39000"/>
                                  </p:stCondLst>
                                  <p:childTnLst>
                                    <p:set>
                                      <p:cBhvr>
                                        <p:cTn id="65" dur="1" fill="hold">
                                          <p:stCondLst>
                                            <p:cond delay="0"/>
                                          </p:stCondLst>
                                        </p:cTn>
                                        <p:tgtEl>
                                          <p:spTgt spid="39"/>
                                        </p:tgtEl>
                                        <p:attrNameLst>
                                          <p:attrName>style.visibility</p:attrName>
                                        </p:attrNameLst>
                                      </p:cBhvr>
                                      <p:to>
                                        <p:strVal val="visible"/>
                                      </p:to>
                                    </p:set>
                                    <p:anim calcmode="lin" valueType="num">
                                      <p:cBhvr additive="base">
                                        <p:cTn id="66" dur="1500" fill="hold"/>
                                        <p:tgtEl>
                                          <p:spTgt spid="39"/>
                                        </p:tgtEl>
                                        <p:attrNameLst>
                                          <p:attrName>ppt_x</p:attrName>
                                        </p:attrNameLst>
                                      </p:cBhvr>
                                      <p:tavLst>
                                        <p:tav tm="0">
                                          <p:val>
                                            <p:strVal val="0-#ppt_w/2"/>
                                          </p:val>
                                        </p:tav>
                                        <p:tav tm="100000">
                                          <p:val>
                                            <p:strVal val="#ppt_x"/>
                                          </p:val>
                                        </p:tav>
                                      </p:tavLst>
                                    </p:anim>
                                    <p:anim calcmode="lin" valueType="num">
                                      <p:cBhvr additive="base">
                                        <p:cTn id="67" dur="1500" fill="hold"/>
                                        <p:tgtEl>
                                          <p:spTgt spid="39"/>
                                        </p:tgtEl>
                                        <p:attrNameLst>
                                          <p:attrName>ppt_y</p:attrName>
                                        </p:attrNameLst>
                                      </p:cBhvr>
                                      <p:tavLst>
                                        <p:tav tm="0">
                                          <p:val>
                                            <p:strVal val="#ppt_y"/>
                                          </p:val>
                                        </p:tav>
                                        <p:tav tm="100000">
                                          <p:val>
                                            <p:strVal val="#ppt_y"/>
                                          </p:val>
                                        </p:tav>
                                      </p:tavLst>
                                    </p:anim>
                                  </p:childTnLst>
                                </p:cTn>
                              </p:par>
                              <p:par>
                                <p:cTn id="68" presetID="10" presetClass="entr" presetSubtype="0" fill="hold" grpId="0" nodeType="withEffect">
                                  <p:stCondLst>
                                    <p:cond delay="3950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200"/>
                                        <p:tgtEl>
                                          <p:spTgt spid="13"/>
                                        </p:tgtEl>
                                      </p:cBhvr>
                                    </p:animEffect>
                                  </p:childTnLst>
                                </p:cTn>
                              </p:par>
                              <p:par>
                                <p:cTn id="71" presetID="1" presetClass="exit" presetSubtype="0" fill="hold" nodeType="withEffect">
                                  <p:stCondLst>
                                    <p:cond delay="47900"/>
                                  </p:stCondLst>
                                  <p:childTnLst>
                                    <p:set>
                                      <p:cBhvr>
                                        <p:cTn id="72" dur="1" fill="hold">
                                          <p:stCondLst>
                                            <p:cond delay="0"/>
                                          </p:stCondLst>
                                        </p:cTn>
                                        <p:tgtEl>
                                          <p:spTgt spid="30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3" fill="hold" display="0">
                  <p:stCondLst>
                    <p:cond delay="indefinite"/>
                  </p:stCondLst>
                  <p:endCondLst>
                    <p:cond evt="onStopAudio" delay="0">
                      <p:tgtEl>
                        <p:sldTgt/>
                      </p:tgtEl>
                    </p:cond>
                  </p:endCondLst>
                </p:cTn>
                <p:tgtEl>
                  <p:spTgt spid="4"/>
                </p:tgtEl>
              </p:cMediaNode>
            </p:audio>
          </p:childTnLst>
        </p:cTn>
      </p:par>
    </p:tnLst>
    <p:bldLst>
      <p:bldP spid="6" grpId="0" animBg="1"/>
      <p:bldP spid="6" grpId="1" animBg="1"/>
      <p:bldP spid="7" grpId="0" animBg="1"/>
      <p:bldP spid="7" grpId="1" animBg="1"/>
      <p:bldP spid="9" grpId="0" animBg="1"/>
      <p:bldP spid="9" grpId="1" animBg="1"/>
      <p:bldP spid="11" grpId="0" animBg="1"/>
      <p:bldP spid="11" grpId="1" animBg="1"/>
      <p:bldP spid="12" grpId="0" animBg="1"/>
      <p:bldP spid="12" grpId="1" animBg="1"/>
      <p:bldP spid="13" grpId="0" animBg="1"/>
      <p:bldP spid="35" grpId="0" animBg="1"/>
      <p:bldP spid="35" grpId="1" animBg="1"/>
      <p:bldP spid="35" grpId="2" animBg="1"/>
      <p:bldP spid="39" grpId="3"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83462" y="1454899"/>
            <a:ext cx="6233011" cy="4578939"/>
            <a:chOff x="1311840" y="1444330"/>
            <a:chExt cx="6233011" cy="4578939"/>
          </a:xfrm>
        </p:grpSpPr>
        <p:pic>
          <p:nvPicPr>
            <p:cNvPr id="22" name="Picture 2" descr="C:\Users\delrosarios\AppData\Local\Microsoft\Windows\Temporary Internet Files\Content.Outlook\SCSNTBIG\Get a Tutor - Library - Logged into Account - No Scheduling.png"/>
            <p:cNvPicPr>
              <a:picLocks noChangeAspect="1" noChangeArrowheads="1"/>
            </p:cNvPicPr>
            <p:nvPr/>
          </p:nvPicPr>
          <p:blipFill rotWithShape="1">
            <a:blip r:embed="rId13">
              <a:extLst>
                <a:ext uri="{28A0092B-C50C-407E-A947-70E740481C1C}">
                  <a14:useLocalDpi xmlns:a14="http://schemas.microsoft.com/office/drawing/2010/main" val="0"/>
                </a:ext>
              </a:extLst>
            </a:blip>
            <a:srcRect l="17655" r="18276" b="20313"/>
            <a:stretch/>
          </p:blipFill>
          <p:spPr bwMode="auto">
            <a:xfrm>
              <a:off x="1311840" y="1444330"/>
              <a:ext cx="6233011" cy="457893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rotWithShape="1">
            <a:blip r:embed="rId14">
              <a:extLst>
                <a:ext uri="{28A0092B-C50C-407E-A947-70E740481C1C}">
                  <a14:useLocalDpi xmlns:a14="http://schemas.microsoft.com/office/drawing/2010/main" val="0"/>
                </a:ext>
              </a:extLst>
            </a:blip>
            <a:srcRect r="27228" b="2235"/>
            <a:stretch/>
          </p:blipFill>
          <p:spPr bwMode="auto">
            <a:xfrm>
              <a:off x="1340186" y="2363977"/>
              <a:ext cx="5908711" cy="2532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15">
              <a:extLst>
                <a:ext uri="{28A0092B-C50C-407E-A947-70E740481C1C}">
                  <a14:useLocalDpi xmlns:a14="http://schemas.microsoft.com/office/drawing/2010/main" val="0"/>
                </a:ext>
              </a:extLst>
            </a:blip>
            <a:srcRect t="1" b="23468"/>
            <a:stretch/>
          </p:blipFill>
          <p:spPr bwMode="auto">
            <a:xfrm>
              <a:off x="3894894" y="1631966"/>
              <a:ext cx="685786" cy="272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698530" y="1671983"/>
              <a:ext cx="1219200" cy="225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47800" y="1690886"/>
              <a:ext cx="1247558" cy="222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Title 2"/>
          <p:cNvSpPr>
            <a:spLocks noGrp="1"/>
          </p:cNvSpPr>
          <p:nvPr>
            <p:ph type="title"/>
          </p:nvPr>
        </p:nvSpPr>
        <p:spPr/>
        <p:txBody>
          <a:bodyPr/>
          <a:lstStyle/>
          <a:p>
            <a:r>
              <a:rPr lang="en-US" dirty="0" smtClean="0">
                <a:solidFill>
                  <a:schemeClr val="bg1"/>
                </a:solidFill>
              </a:rPr>
              <a:t>ASSESSMENT QUIZZES</a:t>
            </a:r>
            <a:endParaRPr lang="en-US" dirty="0">
              <a:solidFill>
                <a:schemeClr val="bg1"/>
              </a:solidFill>
            </a:endParaRPr>
          </a:p>
        </p:txBody>
      </p:sp>
      <p:pic>
        <p:nvPicPr>
          <p:cNvPr id="4100" name="Picture 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344657" y="2406076"/>
            <a:ext cx="6911879" cy="216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saturation sat="0"/>
                    </a14:imgEffect>
                  </a14:imgLayer>
                </a14:imgProps>
              </a:ext>
              <a:ext uri="{28A0092B-C50C-407E-A947-70E740481C1C}">
                <a14:useLocalDpi xmlns:a14="http://schemas.microsoft.com/office/drawing/2010/main" val="0"/>
              </a:ext>
            </a:extLst>
          </a:blip>
          <a:srcRect b="8299"/>
          <a:stretch/>
        </p:blipFill>
        <p:spPr bwMode="auto">
          <a:xfrm>
            <a:off x="4800597" y="3730069"/>
            <a:ext cx="3813399" cy="2009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rotWithShape="1">
          <a:blip r:embed="rId21">
            <a:extLst>
              <a:ext uri="{BEBA8EAE-BF5A-486C-A8C5-ECC9F3942E4B}">
                <a14:imgProps xmlns:a14="http://schemas.microsoft.com/office/drawing/2010/main">
                  <a14:imgLayer r:embed="rId22">
                    <a14:imgEffect>
                      <a14:saturation sat="0"/>
                    </a14:imgEffect>
                  </a14:imgLayer>
                </a14:imgProps>
              </a:ext>
              <a:ext uri="{28A0092B-C50C-407E-A947-70E740481C1C}">
                <a14:useLocalDpi xmlns:a14="http://schemas.microsoft.com/office/drawing/2010/main" val="0"/>
              </a:ext>
            </a:extLst>
          </a:blip>
          <a:srcRect r="1576"/>
          <a:stretch/>
        </p:blipFill>
        <p:spPr bwMode="auto">
          <a:xfrm>
            <a:off x="1361881" y="1820684"/>
            <a:ext cx="3835741" cy="1982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p:nvSpPr>
        <p:spPr>
          <a:xfrm>
            <a:off x="7543800" y="6372306"/>
            <a:ext cx="16002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Arrow 9"/>
          <p:cNvSpPr/>
          <p:nvPr/>
        </p:nvSpPr>
        <p:spPr>
          <a:xfrm rot="18818620">
            <a:off x="6698884" y="4800625"/>
            <a:ext cx="381000" cy="16747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2" name="Student Video Slide 5.wma">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14:bmkLst>
                    <p14:bmk name="Student Video Slide 500:00:00.0" time="0"/>
                    <p14:bmk name="Student Video Slide 500:00:03.0" time="3000"/>
                    <p14:bmk name="Student Video Slide 500:00:09.7" time="9720"/>
                    <p14:bmk name="Student Video Slide 500:00:14.2" time="14210"/>
                    <p14:bmk name="Student Video Slide 500:00:16.7" time="16780"/>
                    <p14:bmk name="Student Video Slide 500:00:20.8" time="20852"/>
                    <p14:bmk name="Student Video Slide 500:00:28.6" time="28672"/>
                    <p14:bmk name="Student Video Slide 500:00:33.1" time="33100"/>
                  </p14:bmkLst>
                </p14:media>
              </p:ext>
            </p:extLst>
          </p:nvPr>
        </p:nvPicPr>
        <p:blipFill>
          <a:blip r:embed="rId23"/>
          <a:stretch>
            <a:fillRect/>
          </a:stretch>
        </p:blipFill>
        <p:spPr>
          <a:xfrm>
            <a:off x="4267200" y="3124200"/>
            <a:ext cx="609600" cy="609600"/>
          </a:xfrm>
          <a:prstGeom prst="rect">
            <a:avLst/>
          </a:prstGeom>
        </p:spPr>
      </p:pic>
      <p:sp>
        <p:nvSpPr>
          <p:cNvPr id="5" name="Student Video Slide 5Nextupare00:00:00.0-00:00:03.0"/>
          <p:cNvSpPr txBox="1"/>
          <p:nvPr>
            <p:custDataLst>
              <p:tags r:id="rId4"/>
            </p:custDataLst>
          </p:nvPr>
        </p:nvSpPr>
        <p:spPr>
          <a:xfrm>
            <a:off x="0" y="6644640"/>
            <a:ext cx="9144000" cy="213360"/>
          </a:xfrm>
          <a:prstGeom prst="rect">
            <a:avLst/>
          </a:prstGeom>
          <a:solidFill>
            <a:srgbClr val="FFFFFF">
              <a:alpha val="70000"/>
            </a:srgbClr>
          </a:solidFill>
        </p:spPr>
        <p:txBody>
          <a:bodyPr vert="horz" tIns="0" bIns="0" rtlCol="0">
            <a:noAutofit/>
          </a:bodyPr>
          <a:lstStyle/>
          <a:p>
            <a:r>
              <a:rPr lang="en-US" sz="1400" dirty="0" smtClean="0">
                <a:solidFill>
                  <a:srgbClr val="000000"/>
                </a:solidFill>
                <a:latin typeface="Calibri"/>
              </a:rPr>
              <a:t>Next up are the quizzes.</a:t>
            </a:r>
            <a:endParaRPr lang="en-US" sz="1400" dirty="0">
              <a:solidFill>
                <a:srgbClr val="000000"/>
              </a:solidFill>
              <a:latin typeface="Calibri"/>
            </a:endParaRPr>
          </a:p>
        </p:txBody>
      </p:sp>
      <p:sp>
        <p:nvSpPr>
          <p:cNvPr id="6" name="Student Video Slide 5Thesequizzeswill00:00:03.0-00:00:09.7"/>
          <p:cNvSpPr txBox="1"/>
          <p:nvPr>
            <p:custDataLst>
              <p:tags r:id="rId5"/>
            </p:custDataLst>
          </p:nvPr>
        </p:nvSpPr>
        <p:spPr>
          <a:xfrm>
            <a:off x="0" y="6644640"/>
            <a:ext cx="9144000" cy="213360"/>
          </a:xfrm>
          <a:prstGeom prst="rect">
            <a:avLst/>
          </a:prstGeom>
          <a:solidFill>
            <a:srgbClr val="FFFFFF">
              <a:alpha val="70000"/>
            </a:srgbClr>
          </a:solidFill>
        </p:spPr>
        <p:txBody>
          <a:bodyPr vert="horz" tIns="0" bIns="0" rtlCol="0">
            <a:noAutofit/>
          </a:bodyPr>
          <a:lstStyle/>
          <a:p>
            <a:r>
              <a:rPr lang="en-US" sz="1400" dirty="0" smtClean="0">
                <a:solidFill>
                  <a:srgbClr val="000000"/>
                </a:solidFill>
                <a:latin typeface="Calibri"/>
              </a:rPr>
              <a:t>These quizzes will help you prepare for a new course, study for a test or just review your skills.</a:t>
            </a:r>
            <a:endParaRPr lang="en-US" sz="1400" dirty="0">
              <a:solidFill>
                <a:srgbClr val="000000"/>
              </a:solidFill>
              <a:latin typeface="Calibri"/>
            </a:endParaRPr>
          </a:p>
        </p:txBody>
      </p:sp>
      <p:sp>
        <p:nvSpPr>
          <p:cNvPr id="7" name="Student Video Slide 5Currentlyweoffer00:00:09.7-00:00:14.2"/>
          <p:cNvSpPr txBox="1"/>
          <p:nvPr>
            <p:custDataLst>
              <p:tags r:id="rId6"/>
            </p:custDataLst>
          </p:nvPr>
        </p:nvSpPr>
        <p:spPr>
          <a:xfrm>
            <a:off x="0" y="6644640"/>
            <a:ext cx="9144000" cy="213360"/>
          </a:xfrm>
          <a:prstGeom prst="rect">
            <a:avLst/>
          </a:prstGeom>
          <a:solidFill>
            <a:srgbClr val="FFFFFF">
              <a:alpha val="70000"/>
            </a:srgbClr>
          </a:solidFill>
        </p:spPr>
        <p:txBody>
          <a:bodyPr vert="horz" tIns="0" bIns="0" rtlCol="0">
            <a:noAutofit/>
          </a:bodyPr>
          <a:lstStyle/>
          <a:p>
            <a:r>
              <a:rPr lang="en-US" sz="1400" dirty="0" smtClean="0">
                <a:solidFill>
                  <a:srgbClr val="000000"/>
                </a:solidFill>
                <a:latin typeface="Calibri"/>
              </a:rPr>
              <a:t>Currently we offer quizzes in math, science and language arts.</a:t>
            </a:r>
            <a:endParaRPr lang="en-US" sz="1400" dirty="0">
              <a:solidFill>
                <a:srgbClr val="000000"/>
              </a:solidFill>
              <a:latin typeface="Calibri"/>
            </a:endParaRPr>
          </a:p>
        </p:txBody>
      </p:sp>
      <p:sp>
        <p:nvSpPr>
          <p:cNvPr id="8" name="Student Video Slide 5Chooseasubject00:00:14.2-00:00:16.7"/>
          <p:cNvSpPr txBox="1"/>
          <p:nvPr>
            <p:custDataLst>
              <p:tags r:id="rId7"/>
            </p:custDataLst>
          </p:nvPr>
        </p:nvSpPr>
        <p:spPr>
          <a:xfrm>
            <a:off x="0" y="6644640"/>
            <a:ext cx="9144000" cy="213360"/>
          </a:xfrm>
          <a:prstGeom prst="rect">
            <a:avLst/>
          </a:prstGeom>
          <a:solidFill>
            <a:srgbClr val="FFFFFF">
              <a:alpha val="70000"/>
            </a:srgbClr>
          </a:solidFill>
        </p:spPr>
        <p:txBody>
          <a:bodyPr vert="horz" tIns="0" bIns="0" rtlCol="0">
            <a:noAutofit/>
          </a:bodyPr>
          <a:lstStyle/>
          <a:p>
            <a:r>
              <a:rPr lang="en-US" sz="1400" dirty="0" smtClean="0">
                <a:solidFill>
                  <a:srgbClr val="000000"/>
                </a:solidFill>
                <a:latin typeface="Calibri"/>
              </a:rPr>
              <a:t>Choose a subject and then a topic.</a:t>
            </a:r>
            <a:endParaRPr lang="en-US" sz="1400" dirty="0">
              <a:solidFill>
                <a:srgbClr val="000000"/>
              </a:solidFill>
              <a:latin typeface="Calibri"/>
            </a:endParaRPr>
          </a:p>
        </p:txBody>
      </p:sp>
      <p:sp>
        <p:nvSpPr>
          <p:cNvPr id="9" name="Student Video Slide 5Oncecompleted,Tutor.com00:00:16.7-00:00:20.8"/>
          <p:cNvSpPr txBox="1"/>
          <p:nvPr>
            <p:custDataLst>
              <p:tags r:id="rId8"/>
            </p:custDataLst>
          </p:nvPr>
        </p:nvSpPr>
        <p:spPr>
          <a:xfrm>
            <a:off x="0" y="6644640"/>
            <a:ext cx="9144000" cy="213360"/>
          </a:xfrm>
          <a:prstGeom prst="rect">
            <a:avLst/>
          </a:prstGeom>
          <a:solidFill>
            <a:srgbClr val="FFFFFF">
              <a:alpha val="70000"/>
            </a:srgbClr>
          </a:solidFill>
        </p:spPr>
        <p:txBody>
          <a:bodyPr vert="horz" tIns="0" bIns="0" rtlCol="0">
            <a:noAutofit/>
          </a:bodyPr>
          <a:lstStyle/>
          <a:p>
            <a:r>
              <a:rPr lang="en-US" sz="1400" dirty="0" smtClean="0">
                <a:solidFill>
                  <a:srgbClr val="000000"/>
                </a:solidFill>
                <a:latin typeface="Calibri"/>
              </a:rPr>
              <a:t>Once completed, Tutor.com will score the quiz.</a:t>
            </a:r>
            <a:endParaRPr lang="en-US" sz="1400" dirty="0">
              <a:solidFill>
                <a:srgbClr val="000000"/>
              </a:solidFill>
              <a:latin typeface="Calibri"/>
            </a:endParaRPr>
          </a:p>
        </p:txBody>
      </p:sp>
      <p:sp>
        <p:nvSpPr>
          <p:cNvPr id="11" name="Student Video Slide 5Whenreviewingquiz00:00:20.8-00:00:28.6"/>
          <p:cNvSpPr txBox="1"/>
          <p:nvPr>
            <p:custDataLst>
              <p:tags r:id="rId9"/>
            </p:custDataLst>
          </p:nvPr>
        </p:nvSpPr>
        <p:spPr>
          <a:xfrm>
            <a:off x="0" y="6644640"/>
            <a:ext cx="9144000" cy="213360"/>
          </a:xfrm>
          <a:prstGeom prst="rect">
            <a:avLst/>
          </a:prstGeom>
          <a:solidFill>
            <a:srgbClr val="FFFFFF">
              <a:alpha val="70000"/>
            </a:srgbClr>
          </a:solidFill>
        </p:spPr>
        <p:txBody>
          <a:bodyPr vert="horz" tIns="0" bIns="0" rtlCol="0">
            <a:noAutofit/>
          </a:bodyPr>
          <a:lstStyle/>
          <a:p>
            <a:r>
              <a:rPr lang="en-US" sz="1400" dirty="0" smtClean="0">
                <a:solidFill>
                  <a:srgbClr val="000000"/>
                </a:solidFill>
                <a:latin typeface="Calibri"/>
              </a:rPr>
              <a:t>When reviewing quiz results, you can choose to review online resources regarding the missed questions</a:t>
            </a:r>
            <a:endParaRPr lang="en-US" sz="1400" dirty="0">
              <a:solidFill>
                <a:srgbClr val="000000"/>
              </a:solidFill>
              <a:latin typeface="Calibri"/>
            </a:endParaRPr>
          </a:p>
        </p:txBody>
      </p:sp>
      <p:sp>
        <p:nvSpPr>
          <p:cNvPr id="12" name="Student Video Slide 5orconnectwith00:00:28.6-00:00:33.1"/>
          <p:cNvSpPr txBox="1"/>
          <p:nvPr>
            <p:custDataLst>
              <p:tags r:id="rId10"/>
            </p:custDataLst>
          </p:nvPr>
        </p:nvSpPr>
        <p:spPr>
          <a:xfrm>
            <a:off x="0" y="6644640"/>
            <a:ext cx="9144000" cy="213360"/>
          </a:xfrm>
          <a:prstGeom prst="rect">
            <a:avLst/>
          </a:prstGeom>
          <a:solidFill>
            <a:srgbClr val="FFFFFF">
              <a:alpha val="70000"/>
            </a:srgbClr>
          </a:solidFill>
        </p:spPr>
        <p:txBody>
          <a:bodyPr vert="horz" tIns="0" bIns="0" rtlCol="0">
            <a:noAutofit/>
          </a:bodyPr>
          <a:lstStyle/>
          <a:p>
            <a:r>
              <a:rPr lang="en-US" sz="1400" dirty="0" smtClean="0">
                <a:solidFill>
                  <a:srgbClr val="000000"/>
                </a:solidFill>
                <a:latin typeface="Calibri"/>
              </a:rPr>
              <a:t>or connect with a subject-matter expert tutor for help.</a:t>
            </a:r>
            <a:endParaRPr lang="en-US" sz="1400" dirty="0">
              <a:solidFill>
                <a:srgbClr val="000000"/>
              </a:solidFill>
              <a:latin typeface="Calibri"/>
            </a:endParaRPr>
          </a:p>
        </p:txBody>
      </p:sp>
      <p:sp>
        <p:nvSpPr>
          <p:cNvPr id="27" name="Right Arrow 26"/>
          <p:cNvSpPr/>
          <p:nvPr/>
        </p:nvSpPr>
        <p:spPr>
          <a:xfrm>
            <a:off x="3513894" y="1657482"/>
            <a:ext cx="381000" cy="2286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6149" name="Picture 5"/>
          <p:cNvPicPr>
            <a:picLocks noChangeAspect="1" noChangeArrowheads="1"/>
          </p:cNvPicPr>
          <p:nvPr/>
        </p:nvPicPr>
        <p:blipFill rotWithShape="1">
          <a:blip r:embed="rId24">
            <a:extLst>
              <a:ext uri="{28A0092B-C50C-407E-A947-70E740481C1C}">
                <a14:useLocalDpi xmlns:a14="http://schemas.microsoft.com/office/drawing/2010/main" val="0"/>
              </a:ext>
            </a:extLst>
          </a:blip>
          <a:srcRect l="59113" t="33821" r="22490" b="34308"/>
          <a:stretch/>
        </p:blipFill>
        <p:spPr bwMode="auto">
          <a:xfrm>
            <a:off x="1419422" y="3696993"/>
            <a:ext cx="2424536" cy="2374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rotWithShape="1">
          <a:blip r:embed="rId25">
            <a:extLst>
              <a:ext uri="{28A0092B-C50C-407E-A947-70E740481C1C}">
                <a14:useLocalDpi xmlns:a14="http://schemas.microsoft.com/office/drawing/2010/main" val="0"/>
              </a:ext>
            </a:extLst>
          </a:blip>
          <a:srcRect l="43067" t="33969" r="41782" b="45322"/>
          <a:stretch/>
        </p:blipFill>
        <p:spPr bwMode="auto">
          <a:xfrm>
            <a:off x="1444647" y="3261733"/>
            <a:ext cx="1942288" cy="1493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5"/>
          <p:cNvPicPr>
            <a:picLocks noChangeAspect="1" noChangeArrowheads="1"/>
          </p:cNvPicPr>
          <p:nvPr/>
        </p:nvPicPr>
        <p:blipFill rotWithShape="1">
          <a:blip r:embed="rId24">
            <a:extLst>
              <a:ext uri="{28A0092B-C50C-407E-A947-70E740481C1C}">
                <a14:useLocalDpi xmlns:a14="http://schemas.microsoft.com/office/drawing/2010/main" val="0"/>
              </a:ext>
            </a:extLst>
          </a:blip>
          <a:srcRect l="43402" t="31195" r="42811" b="66076"/>
          <a:stretch/>
        </p:blipFill>
        <p:spPr bwMode="auto">
          <a:xfrm>
            <a:off x="1479331" y="3254723"/>
            <a:ext cx="1617016" cy="180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9991826"/>
      </p:ext>
    </p:extLst>
  </p:cSld>
  <p:clrMapOvr>
    <a:masterClrMapping/>
  </p:clrMapOvr>
  <mc:AlternateContent xmlns:mc="http://schemas.openxmlformats.org/markup-compatibility/2006" xmlns:p14="http://schemas.microsoft.com/office/powerpoint/2010/main">
    <mc:Choice Requires="p14">
      <p:transition spd="slow" p14:dur="2000" advClick="0" advTm="33200"/>
    </mc:Choice>
    <mc:Fallback xmlns="">
      <p:transition spd="slow" advClick="0" advTm="33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111"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par>
                                <p:cTn id="10" presetID="2" presetClass="entr" presetSubtype="8"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2000" fill="hold"/>
                                        <p:tgtEl>
                                          <p:spTgt spid="27"/>
                                        </p:tgtEl>
                                        <p:attrNameLst>
                                          <p:attrName>ppt_x</p:attrName>
                                        </p:attrNameLst>
                                      </p:cBhvr>
                                      <p:tavLst>
                                        <p:tav tm="0">
                                          <p:val>
                                            <p:strVal val="0-#ppt_w/2"/>
                                          </p:val>
                                        </p:tav>
                                        <p:tav tm="100000">
                                          <p:val>
                                            <p:strVal val="#ppt_x"/>
                                          </p:val>
                                        </p:tav>
                                      </p:tavLst>
                                    </p:anim>
                                    <p:anim calcmode="lin" valueType="num">
                                      <p:cBhvr additive="base">
                                        <p:cTn id="13" dur="2000" fill="hold"/>
                                        <p:tgtEl>
                                          <p:spTgt spid="27"/>
                                        </p:tgtEl>
                                        <p:attrNameLst>
                                          <p:attrName>ppt_y</p:attrName>
                                        </p:attrNameLst>
                                      </p:cBhvr>
                                      <p:tavLst>
                                        <p:tav tm="0">
                                          <p:val>
                                            <p:strVal val="#ppt_y"/>
                                          </p:val>
                                        </p:tav>
                                        <p:tav tm="100000">
                                          <p:val>
                                            <p:strVal val="#ppt_y"/>
                                          </p:val>
                                        </p:tav>
                                      </p:tavLst>
                                    </p:anim>
                                  </p:childTnLst>
                                </p:cTn>
                              </p:par>
                              <p:par>
                                <p:cTn id="14" presetID="10" presetClass="exit" presetSubtype="0" fill="hold" grpId="1" nodeType="withEffect">
                                  <p:stCondLst>
                                    <p:cond delay="3000"/>
                                  </p:stCondLst>
                                  <p:childTnLst>
                                    <p:animEffect transition="out" filter="fade">
                                      <p:cBhvr>
                                        <p:cTn id="15" dur="200"/>
                                        <p:tgtEl>
                                          <p:spTgt spid="5"/>
                                        </p:tgtEl>
                                      </p:cBhvr>
                                    </p:animEffect>
                                    <p:set>
                                      <p:cBhvr>
                                        <p:cTn id="16" dur="1" fill="hold">
                                          <p:stCondLst>
                                            <p:cond delay="199"/>
                                          </p:stCondLst>
                                        </p:cTn>
                                        <p:tgtEl>
                                          <p:spTgt spid="5"/>
                                        </p:tgtEl>
                                        <p:attrNameLst>
                                          <p:attrName>style.visibility</p:attrName>
                                        </p:attrNameLst>
                                      </p:cBhvr>
                                      <p:to>
                                        <p:strVal val="hidden"/>
                                      </p:to>
                                    </p:set>
                                  </p:childTnLst>
                                </p:cTn>
                              </p:par>
                              <p:par>
                                <p:cTn id="17" presetID="10" presetClass="entr" presetSubtype="0" fill="hold" grpId="0" nodeType="withEffect">
                                  <p:stCondLst>
                                    <p:cond delay="30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
                                        <p:tgtEl>
                                          <p:spTgt spid="6"/>
                                        </p:tgtEl>
                                      </p:cBhvr>
                                    </p:animEffect>
                                  </p:childTnLst>
                                </p:cTn>
                              </p:par>
                              <p:par>
                                <p:cTn id="20" presetID="22" presetClass="entr" presetSubtype="1" fill="hold" nodeType="withEffect">
                                  <p:stCondLst>
                                    <p:cond delay="9700"/>
                                  </p:stCondLst>
                                  <p:childTnLst>
                                    <p:set>
                                      <p:cBhvr>
                                        <p:cTn id="21" dur="1" fill="hold">
                                          <p:stCondLst>
                                            <p:cond delay="0"/>
                                          </p:stCondLst>
                                        </p:cTn>
                                        <p:tgtEl>
                                          <p:spTgt spid="6148"/>
                                        </p:tgtEl>
                                        <p:attrNameLst>
                                          <p:attrName>style.visibility</p:attrName>
                                        </p:attrNameLst>
                                      </p:cBhvr>
                                      <p:to>
                                        <p:strVal val="visible"/>
                                      </p:to>
                                    </p:set>
                                    <p:animEffect transition="in" filter="wipe(up)">
                                      <p:cBhvr>
                                        <p:cTn id="22" dur="500"/>
                                        <p:tgtEl>
                                          <p:spTgt spid="6148"/>
                                        </p:tgtEl>
                                      </p:cBhvr>
                                    </p:animEffect>
                                  </p:childTnLst>
                                </p:cTn>
                              </p:par>
                              <p:par>
                                <p:cTn id="23" presetID="10" presetClass="exit" presetSubtype="0" fill="hold" grpId="1" nodeType="withEffect">
                                  <p:stCondLst>
                                    <p:cond delay="9700"/>
                                  </p:stCondLst>
                                  <p:childTnLst>
                                    <p:animEffect transition="out" filter="fade">
                                      <p:cBhvr>
                                        <p:cTn id="24" dur="200"/>
                                        <p:tgtEl>
                                          <p:spTgt spid="6"/>
                                        </p:tgtEl>
                                      </p:cBhvr>
                                    </p:animEffect>
                                    <p:set>
                                      <p:cBhvr>
                                        <p:cTn id="25" dur="1" fill="hold">
                                          <p:stCondLst>
                                            <p:cond delay="199"/>
                                          </p:stCondLst>
                                        </p:cTn>
                                        <p:tgtEl>
                                          <p:spTgt spid="6"/>
                                        </p:tgtEl>
                                        <p:attrNameLst>
                                          <p:attrName>style.visibility</p:attrName>
                                        </p:attrNameLst>
                                      </p:cBhvr>
                                      <p:to>
                                        <p:strVal val="hidden"/>
                                      </p:to>
                                    </p:set>
                                  </p:childTnLst>
                                </p:cTn>
                              </p:par>
                              <p:par>
                                <p:cTn id="26" presetID="10" presetClass="entr" presetSubtype="0" fill="hold" grpId="0" nodeType="withEffect">
                                  <p:stCondLst>
                                    <p:cond delay="970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200"/>
                                        <p:tgtEl>
                                          <p:spTgt spid="7"/>
                                        </p:tgtEl>
                                      </p:cBhvr>
                                    </p:animEffect>
                                  </p:childTnLst>
                                </p:cTn>
                              </p:par>
                              <p:par>
                                <p:cTn id="29" presetID="1" presetClass="exit" presetSubtype="0" fill="hold" nodeType="withEffect">
                                  <p:stCondLst>
                                    <p:cond delay="14200"/>
                                  </p:stCondLst>
                                  <p:childTnLst>
                                    <p:set>
                                      <p:cBhvr>
                                        <p:cTn id="30" dur="1" fill="hold">
                                          <p:stCondLst>
                                            <p:cond delay="0"/>
                                          </p:stCondLst>
                                        </p:cTn>
                                        <p:tgtEl>
                                          <p:spTgt spid="6148"/>
                                        </p:tgtEl>
                                        <p:attrNameLst>
                                          <p:attrName>style.visibility</p:attrName>
                                        </p:attrNameLst>
                                      </p:cBhvr>
                                      <p:to>
                                        <p:strVal val="hidden"/>
                                      </p:to>
                                    </p:set>
                                  </p:childTnLst>
                                </p:cTn>
                              </p:par>
                              <p:par>
                                <p:cTn id="31" presetID="1" presetClass="entr" presetSubtype="0" fill="hold" nodeType="withEffect">
                                  <p:stCondLst>
                                    <p:cond delay="14200"/>
                                  </p:stCondLst>
                                  <p:childTnLst>
                                    <p:set>
                                      <p:cBhvr>
                                        <p:cTn id="32" dur="1" fill="hold">
                                          <p:stCondLst>
                                            <p:cond delay="0"/>
                                          </p:stCondLst>
                                        </p:cTn>
                                        <p:tgtEl>
                                          <p:spTgt spid="24"/>
                                        </p:tgtEl>
                                        <p:attrNameLst>
                                          <p:attrName>style.visibility</p:attrName>
                                        </p:attrNameLst>
                                      </p:cBhvr>
                                      <p:to>
                                        <p:strVal val="visible"/>
                                      </p:to>
                                    </p:set>
                                  </p:childTnLst>
                                </p:cTn>
                              </p:par>
                              <p:par>
                                <p:cTn id="33" presetID="22" presetClass="entr" presetSubtype="1" fill="hold" nodeType="withEffect">
                                  <p:stCondLst>
                                    <p:cond delay="14200"/>
                                  </p:stCondLst>
                                  <p:childTnLst>
                                    <p:set>
                                      <p:cBhvr>
                                        <p:cTn id="34" dur="1" fill="hold">
                                          <p:stCondLst>
                                            <p:cond delay="0"/>
                                          </p:stCondLst>
                                        </p:cTn>
                                        <p:tgtEl>
                                          <p:spTgt spid="6149"/>
                                        </p:tgtEl>
                                        <p:attrNameLst>
                                          <p:attrName>style.visibility</p:attrName>
                                        </p:attrNameLst>
                                      </p:cBhvr>
                                      <p:to>
                                        <p:strVal val="visible"/>
                                      </p:to>
                                    </p:set>
                                    <p:animEffect transition="in" filter="wipe(up)">
                                      <p:cBhvr>
                                        <p:cTn id="35" dur="500"/>
                                        <p:tgtEl>
                                          <p:spTgt spid="6149"/>
                                        </p:tgtEl>
                                      </p:cBhvr>
                                    </p:animEffect>
                                  </p:childTnLst>
                                </p:cTn>
                              </p:par>
                              <p:par>
                                <p:cTn id="36" presetID="10" presetClass="exit" presetSubtype="0" fill="hold" grpId="1" nodeType="withEffect">
                                  <p:stCondLst>
                                    <p:cond delay="14200"/>
                                  </p:stCondLst>
                                  <p:childTnLst>
                                    <p:animEffect transition="out" filter="fade">
                                      <p:cBhvr>
                                        <p:cTn id="37" dur="200"/>
                                        <p:tgtEl>
                                          <p:spTgt spid="7"/>
                                        </p:tgtEl>
                                      </p:cBhvr>
                                    </p:animEffect>
                                    <p:set>
                                      <p:cBhvr>
                                        <p:cTn id="38" dur="1" fill="hold">
                                          <p:stCondLst>
                                            <p:cond delay="199"/>
                                          </p:stCondLst>
                                        </p:cTn>
                                        <p:tgtEl>
                                          <p:spTgt spid="7"/>
                                        </p:tgtEl>
                                        <p:attrNameLst>
                                          <p:attrName>style.visibility</p:attrName>
                                        </p:attrNameLst>
                                      </p:cBhvr>
                                      <p:to>
                                        <p:strVal val="hidden"/>
                                      </p:to>
                                    </p:set>
                                  </p:childTnLst>
                                </p:cTn>
                              </p:par>
                              <p:par>
                                <p:cTn id="39" presetID="10" presetClass="entr" presetSubtype="0" fill="hold" grpId="0" nodeType="withEffect">
                                  <p:stCondLst>
                                    <p:cond delay="1420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200"/>
                                        <p:tgtEl>
                                          <p:spTgt spid="8"/>
                                        </p:tgtEl>
                                      </p:cBhvr>
                                    </p:animEffect>
                                  </p:childTnLst>
                                </p:cTn>
                              </p:par>
                              <p:par>
                                <p:cTn id="42" presetID="1" presetClass="exit" presetSubtype="0" fill="hold" nodeType="withEffect">
                                  <p:stCondLst>
                                    <p:cond delay="16700"/>
                                  </p:stCondLst>
                                  <p:childTnLst>
                                    <p:set>
                                      <p:cBhvr>
                                        <p:cTn id="43" dur="1" fill="hold">
                                          <p:stCondLst>
                                            <p:cond delay="0"/>
                                          </p:stCondLst>
                                        </p:cTn>
                                        <p:tgtEl>
                                          <p:spTgt spid="6149"/>
                                        </p:tgtEl>
                                        <p:attrNameLst>
                                          <p:attrName>style.visibility</p:attrName>
                                        </p:attrNameLst>
                                      </p:cBhvr>
                                      <p:to>
                                        <p:strVal val="hidden"/>
                                      </p:to>
                                    </p:set>
                                  </p:childTnLst>
                                </p:cTn>
                              </p:par>
                              <p:par>
                                <p:cTn id="44" presetID="1" presetClass="exit" presetSubtype="0" fill="hold" nodeType="withEffect">
                                  <p:stCondLst>
                                    <p:cond delay="16700"/>
                                  </p:stCondLst>
                                  <p:childTnLst>
                                    <p:set>
                                      <p:cBhvr>
                                        <p:cTn id="45" dur="1" fill="hold">
                                          <p:stCondLst>
                                            <p:cond delay="0"/>
                                          </p:stCondLst>
                                        </p:cTn>
                                        <p:tgtEl>
                                          <p:spTgt spid="24"/>
                                        </p:tgtEl>
                                        <p:attrNameLst>
                                          <p:attrName>style.visibility</p:attrName>
                                        </p:attrNameLst>
                                      </p:cBhvr>
                                      <p:to>
                                        <p:strVal val="hidden"/>
                                      </p:to>
                                    </p:set>
                                  </p:childTnLst>
                                </p:cTn>
                              </p:par>
                              <p:par>
                                <p:cTn id="46" presetID="10" presetClass="exit" presetSubtype="0" fill="hold" grpId="1" nodeType="withEffect">
                                  <p:stCondLst>
                                    <p:cond delay="16700"/>
                                  </p:stCondLst>
                                  <p:childTnLst>
                                    <p:animEffect transition="out" filter="fade">
                                      <p:cBhvr>
                                        <p:cTn id="47" dur="200"/>
                                        <p:tgtEl>
                                          <p:spTgt spid="8"/>
                                        </p:tgtEl>
                                      </p:cBhvr>
                                    </p:animEffect>
                                    <p:set>
                                      <p:cBhvr>
                                        <p:cTn id="48" dur="1" fill="hold">
                                          <p:stCondLst>
                                            <p:cond delay="199"/>
                                          </p:stCondLst>
                                        </p:cTn>
                                        <p:tgtEl>
                                          <p:spTgt spid="8"/>
                                        </p:tgtEl>
                                        <p:attrNameLst>
                                          <p:attrName>style.visibility</p:attrName>
                                        </p:attrNameLst>
                                      </p:cBhvr>
                                      <p:to>
                                        <p:strVal val="hidden"/>
                                      </p:to>
                                    </p:set>
                                  </p:childTnLst>
                                </p:cTn>
                              </p:par>
                              <p:par>
                                <p:cTn id="49" presetID="10" presetClass="entr" presetSubtype="0" fill="hold" grpId="0" nodeType="withEffect">
                                  <p:stCondLst>
                                    <p:cond delay="1670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200"/>
                                        <p:tgtEl>
                                          <p:spTgt spid="9"/>
                                        </p:tgtEl>
                                      </p:cBhvr>
                                    </p:animEffect>
                                  </p:childTnLst>
                                </p:cTn>
                              </p:par>
                              <p:par>
                                <p:cTn id="52" presetID="1" presetClass="entr" presetSubtype="0" fill="hold" nodeType="withEffect">
                                  <p:stCondLst>
                                    <p:cond delay="18500"/>
                                  </p:stCondLst>
                                  <p:childTnLst>
                                    <p:set>
                                      <p:cBhvr>
                                        <p:cTn id="53" dur="1" fill="hold">
                                          <p:stCondLst>
                                            <p:cond delay="0"/>
                                          </p:stCondLst>
                                        </p:cTn>
                                        <p:tgtEl>
                                          <p:spTgt spid="6150"/>
                                        </p:tgtEl>
                                        <p:attrNameLst>
                                          <p:attrName>style.visibility</p:attrName>
                                        </p:attrNameLst>
                                      </p:cBhvr>
                                      <p:to>
                                        <p:strVal val="visible"/>
                                      </p:to>
                                    </p:set>
                                  </p:childTnLst>
                                </p:cTn>
                              </p:par>
                              <p:par>
                                <p:cTn id="54" presetID="10" presetClass="exit" presetSubtype="0" fill="hold" grpId="1" nodeType="withEffect">
                                  <p:stCondLst>
                                    <p:cond delay="20900"/>
                                  </p:stCondLst>
                                  <p:childTnLst>
                                    <p:animEffect transition="out" filter="fade">
                                      <p:cBhvr>
                                        <p:cTn id="55" dur="200"/>
                                        <p:tgtEl>
                                          <p:spTgt spid="9"/>
                                        </p:tgtEl>
                                      </p:cBhvr>
                                    </p:animEffect>
                                    <p:set>
                                      <p:cBhvr>
                                        <p:cTn id="56" dur="1" fill="hold">
                                          <p:stCondLst>
                                            <p:cond delay="199"/>
                                          </p:stCondLst>
                                        </p:cTn>
                                        <p:tgtEl>
                                          <p:spTgt spid="9"/>
                                        </p:tgtEl>
                                        <p:attrNameLst>
                                          <p:attrName>style.visibility</p:attrName>
                                        </p:attrNameLst>
                                      </p:cBhvr>
                                      <p:to>
                                        <p:strVal val="hidden"/>
                                      </p:to>
                                    </p:set>
                                  </p:childTnLst>
                                </p:cTn>
                              </p:par>
                              <p:par>
                                <p:cTn id="57" presetID="10" presetClass="entr" presetSubtype="0" fill="hold" grpId="0" nodeType="withEffect">
                                  <p:stCondLst>
                                    <p:cond delay="2090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200"/>
                                        <p:tgtEl>
                                          <p:spTgt spid="11"/>
                                        </p:tgtEl>
                                      </p:cBhvr>
                                    </p:animEffect>
                                  </p:childTnLst>
                                </p:cTn>
                              </p:par>
                              <p:par>
                                <p:cTn id="60" presetID="1" presetClass="entr" presetSubtype="0" fill="hold" nodeType="withEffect">
                                  <p:stCondLst>
                                    <p:cond delay="18500"/>
                                  </p:stCondLst>
                                  <p:childTnLst>
                                    <p:set>
                                      <p:cBhvr>
                                        <p:cTn id="61" dur="1" fill="hold">
                                          <p:stCondLst>
                                            <p:cond delay="0"/>
                                          </p:stCondLst>
                                        </p:cTn>
                                        <p:tgtEl>
                                          <p:spTgt spid="6151"/>
                                        </p:tgtEl>
                                        <p:attrNameLst>
                                          <p:attrName>style.visibility</p:attrName>
                                        </p:attrNameLst>
                                      </p:cBhvr>
                                      <p:to>
                                        <p:strVal val="visible"/>
                                      </p:to>
                                    </p:set>
                                  </p:childTnLst>
                                </p:cTn>
                              </p:par>
                              <p:par>
                                <p:cTn id="62" presetID="1" presetClass="exit" presetSubtype="0" fill="hold" nodeType="withEffect">
                                  <p:stCondLst>
                                    <p:cond delay="18500"/>
                                  </p:stCondLst>
                                  <p:childTnLst>
                                    <p:set>
                                      <p:cBhvr>
                                        <p:cTn id="63" dur="1" fill="hold">
                                          <p:stCondLst>
                                            <p:cond delay="0"/>
                                          </p:stCondLst>
                                        </p:cTn>
                                        <p:tgtEl>
                                          <p:spTgt spid="4100"/>
                                        </p:tgtEl>
                                        <p:attrNameLst>
                                          <p:attrName>style.visibility</p:attrName>
                                        </p:attrNameLst>
                                      </p:cBhvr>
                                      <p:to>
                                        <p:strVal val="hidden"/>
                                      </p:to>
                                    </p:set>
                                  </p:childTnLst>
                                </p:cTn>
                              </p:par>
                              <p:par>
                                <p:cTn id="64" presetID="1" presetClass="exit" presetSubtype="0" fill="hold" nodeType="withEffect">
                                  <p:stCondLst>
                                    <p:cond delay="18500"/>
                                  </p:stCondLst>
                                  <p:childTnLst>
                                    <p:set>
                                      <p:cBhvr>
                                        <p:cTn id="65" dur="1" fill="hold">
                                          <p:stCondLst>
                                            <p:cond delay="0"/>
                                          </p:stCondLst>
                                        </p:cTn>
                                        <p:tgtEl>
                                          <p:spTgt spid="4"/>
                                        </p:tgtEl>
                                        <p:attrNameLst>
                                          <p:attrName>style.visibility</p:attrName>
                                        </p:attrNameLst>
                                      </p:cBhvr>
                                      <p:to>
                                        <p:strVal val="hidden"/>
                                      </p:to>
                                    </p:set>
                                  </p:childTnLst>
                                </p:cTn>
                              </p:par>
                              <p:par>
                                <p:cTn id="66" presetID="2" presetClass="entr" presetSubtype="8" fill="hold" grpId="0" nodeType="withEffect">
                                  <p:stCondLst>
                                    <p:cond delay="20900"/>
                                  </p:stCondLst>
                                  <p:childTnLst>
                                    <p:set>
                                      <p:cBhvr>
                                        <p:cTn id="67" dur="1" fill="hold">
                                          <p:stCondLst>
                                            <p:cond delay="0"/>
                                          </p:stCondLst>
                                        </p:cTn>
                                        <p:tgtEl>
                                          <p:spTgt spid="10"/>
                                        </p:tgtEl>
                                        <p:attrNameLst>
                                          <p:attrName>style.visibility</p:attrName>
                                        </p:attrNameLst>
                                      </p:cBhvr>
                                      <p:to>
                                        <p:strVal val="visible"/>
                                      </p:to>
                                    </p:set>
                                    <p:anim calcmode="lin" valueType="num">
                                      <p:cBhvr additive="base">
                                        <p:cTn id="68" dur="2000" fill="hold"/>
                                        <p:tgtEl>
                                          <p:spTgt spid="10"/>
                                        </p:tgtEl>
                                        <p:attrNameLst>
                                          <p:attrName>ppt_x</p:attrName>
                                        </p:attrNameLst>
                                      </p:cBhvr>
                                      <p:tavLst>
                                        <p:tav tm="0">
                                          <p:val>
                                            <p:strVal val="0-#ppt_w/2"/>
                                          </p:val>
                                        </p:tav>
                                        <p:tav tm="100000">
                                          <p:val>
                                            <p:strVal val="#ppt_x"/>
                                          </p:val>
                                        </p:tav>
                                      </p:tavLst>
                                    </p:anim>
                                    <p:anim calcmode="lin" valueType="num">
                                      <p:cBhvr additive="base">
                                        <p:cTn id="69" dur="2000" fill="hold"/>
                                        <p:tgtEl>
                                          <p:spTgt spid="10"/>
                                        </p:tgtEl>
                                        <p:attrNameLst>
                                          <p:attrName>ppt_y</p:attrName>
                                        </p:attrNameLst>
                                      </p:cBhvr>
                                      <p:tavLst>
                                        <p:tav tm="0">
                                          <p:val>
                                            <p:strVal val="#ppt_y"/>
                                          </p:val>
                                        </p:tav>
                                        <p:tav tm="100000">
                                          <p:val>
                                            <p:strVal val="#ppt_y"/>
                                          </p:val>
                                        </p:tav>
                                      </p:tavLst>
                                    </p:anim>
                                  </p:childTnLst>
                                </p:cTn>
                              </p:par>
                              <p:par>
                                <p:cTn id="70" presetID="10" presetClass="exit" presetSubtype="0" fill="hold" grpId="1" nodeType="withEffect">
                                  <p:stCondLst>
                                    <p:cond delay="28600"/>
                                  </p:stCondLst>
                                  <p:childTnLst>
                                    <p:animEffect transition="out" filter="fade">
                                      <p:cBhvr>
                                        <p:cTn id="71" dur="200"/>
                                        <p:tgtEl>
                                          <p:spTgt spid="11"/>
                                        </p:tgtEl>
                                      </p:cBhvr>
                                    </p:animEffect>
                                    <p:set>
                                      <p:cBhvr>
                                        <p:cTn id="72" dur="1" fill="hold">
                                          <p:stCondLst>
                                            <p:cond delay="199"/>
                                          </p:stCondLst>
                                        </p:cTn>
                                        <p:tgtEl>
                                          <p:spTgt spid="11"/>
                                        </p:tgtEl>
                                        <p:attrNameLst>
                                          <p:attrName>style.visibility</p:attrName>
                                        </p:attrNameLst>
                                      </p:cBhvr>
                                      <p:to>
                                        <p:strVal val="hidden"/>
                                      </p:to>
                                    </p:set>
                                  </p:childTnLst>
                                </p:cTn>
                              </p:par>
                              <p:par>
                                <p:cTn id="73" presetID="10" presetClass="entr" presetSubtype="0" fill="hold" grpId="0" nodeType="withEffect">
                                  <p:stCondLst>
                                    <p:cond delay="28600"/>
                                  </p:stCondLst>
                                  <p:childTnLst>
                                    <p:set>
                                      <p:cBhvr>
                                        <p:cTn id="74" dur="1" fill="hold">
                                          <p:stCondLst>
                                            <p:cond delay="0"/>
                                          </p:stCondLst>
                                        </p:cTn>
                                        <p:tgtEl>
                                          <p:spTgt spid="12"/>
                                        </p:tgtEl>
                                        <p:attrNameLst>
                                          <p:attrName>style.visibility</p:attrName>
                                        </p:attrNameLst>
                                      </p:cBhvr>
                                      <p:to>
                                        <p:strVal val="visible"/>
                                      </p:to>
                                    </p:set>
                                    <p:animEffect transition="in" filter="fade">
                                      <p:cBhvr>
                                        <p:cTn id="75" dur="200"/>
                                        <p:tgtEl>
                                          <p:spTgt spid="12"/>
                                        </p:tgtEl>
                                      </p:cBhvr>
                                    </p:animEffect>
                                  </p:childTnLst>
                                </p:cTn>
                              </p:par>
                              <p:par>
                                <p:cTn id="76" presetID="42" presetClass="path" presetSubtype="0" accel="50000" decel="50000" fill="hold" grpId="1" nodeType="withEffect">
                                  <p:stCondLst>
                                    <p:cond delay="28600"/>
                                  </p:stCondLst>
                                  <p:childTnLst>
                                    <p:animMotion origin="layout" path="M -2.22222E-6 1.08283E-6 L 0.07986 -0.00116 " pathEditMode="relative" rAng="0" ptsTypes="AA">
                                      <p:cBhvr>
                                        <p:cTn id="77" dur="2000" fill="hold"/>
                                        <p:tgtEl>
                                          <p:spTgt spid="10"/>
                                        </p:tgtEl>
                                        <p:attrNameLst>
                                          <p:attrName>ppt_x</p:attrName>
                                          <p:attrName>ppt_y</p:attrName>
                                        </p:attrNameLst>
                                      </p:cBhvr>
                                      <p:rCtr x="3993" y="-69"/>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8" fill="hold" display="0">
                  <p:stCondLst>
                    <p:cond delay="indefinite"/>
                  </p:stCondLst>
                  <p:endCondLst>
                    <p:cond evt="onStopAudio" delay="0">
                      <p:tgtEl>
                        <p:sldTgt/>
                      </p:tgtEl>
                    </p:cond>
                  </p:endCondLst>
                </p:cTn>
                <p:tgtEl>
                  <p:spTgt spid="2"/>
                </p:tgtEl>
              </p:cMediaNode>
            </p:audio>
          </p:childTnLst>
        </p:cTn>
      </p:par>
    </p:tnLst>
    <p:bldLst>
      <p:bldP spid="10" grpId="0" animBg="1"/>
      <p:bldP spid="10"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1" grpId="0" animBg="1"/>
      <p:bldP spid="11" grpId="1" animBg="1"/>
      <p:bldP spid="12"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solidFill>
                  <a:schemeClr val="bg1"/>
                </a:solidFill>
              </a:rPr>
              <a:t>EXTRA FEATURES!</a:t>
            </a:r>
            <a:endParaRPr lang="en-US" dirty="0">
              <a:solidFill>
                <a:schemeClr val="bg1"/>
              </a:solidFill>
            </a:endParaRPr>
          </a:p>
        </p:txBody>
      </p:sp>
      <p:sp>
        <p:nvSpPr>
          <p:cNvPr id="18" name="Rectangle 17"/>
          <p:cNvSpPr/>
          <p:nvPr/>
        </p:nvSpPr>
        <p:spPr>
          <a:xfrm>
            <a:off x="7535849" y="6364355"/>
            <a:ext cx="16002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Student Video Slide 6.wma">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14:bmkLst>
                    <p14:bmk name="Student Video Slide 600:00:00.0" time="0"/>
                    <p14:bmk name="Student Video Slide 600:00:04.9" time="4920"/>
                    <p14:bmk name="Student Video Slide 600:00:11.7" time="11720"/>
                    <p14:bmk name="Student Video Slide 600:00:18.4" time="18481"/>
                    <p14:bmk name="Student Video Slide 600:00:26.6" time="26651"/>
                    <p14:bmk name="Student Video Slide 600:00:30.4" time="30481"/>
                    <p14:bmk name="Student Video Slide 600:00:38.2" time="38281"/>
                  </p14:bmkLst>
                </p14:media>
              </p:ext>
            </p:extLst>
          </p:nvPr>
        </p:nvPicPr>
        <p:blipFill>
          <a:blip r:embed="rId12"/>
          <a:stretch>
            <a:fillRect/>
          </a:stretch>
        </p:blipFill>
        <p:spPr>
          <a:xfrm>
            <a:off x="4267200" y="3124200"/>
            <a:ext cx="609600" cy="609600"/>
          </a:xfrm>
          <a:prstGeom prst="rect">
            <a:avLst/>
          </a:prstGeom>
        </p:spPr>
      </p:pic>
      <p:sp>
        <p:nvSpPr>
          <p:cNvPr id="9" name="Student Video Slide 6Whenyouhave00:00:00.0-00:00:04.9"/>
          <p:cNvSpPr txBox="1"/>
          <p:nvPr>
            <p:custDataLst>
              <p:tags r:id="rId4"/>
            </p:custDataLst>
          </p:nvPr>
        </p:nvSpPr>
        <p:spPr>
          <a:xfrm>
            <a:off x="0" y="6644640"/>
            <a:ext cx="9144000" cy="213360"/>
          </a:xfrm>
          <a:prstGeom prst="rect">
            <a:avLst/>
          </a:prstGeom>
          <a:solidFill>
            <a:srgbClr val="FFFFFF">
              <a:alpha val="70000"/>
            </a:srgbClr>
          </a:solidFill>
        </p:spPr>
        <p:txBody>
          <a:bodyPr vert="horz" tIns="0" bIns="0" rtlCol="0">
            <a:noAutofit/>
          </a:bodyPr>
          <a:lstStyle/>
          <a:p>
            <a:r>
              <a:rPr lang="en-US" sz="1400" dirty="0" smtClean="0">
                <a:solidFill>
                  <a:srgbClr val="000000"/>
                </a:solidFill>
                <a:latin typeface="Calibri"/>
              </a:rPr>
              <a:t>When you have a great session, be sure to tag the tutor as a favorite.</a:t>
            </a:r>
            <a:endParaRPr lang="en-US" sz="1400" dirty="0">
              <a:solidFill>
                <a:srgbClr val="000000"/>
              </a:solidFill>
              <a:latin typeface="Calibri"/>
            </a:endParaRPr>
          </a:p>
        </p:txBody>
      </p:sp>
      <p:sp>
        <p:nvSpPr>
          <p:cNvPr id="10" name="Student Video Slide 6Then,whenyou00:00:04.9-00:00:11.7"/>
          <p:cNvSpPr txBox="1"/>
          <p:nvPr>
            <p:custDataLst>
              <p:tags r:id="rId5"/>
            </p:custDataLst>
          </p:nvPr>
        </p:nvSpPr>
        <p:spPr>
          <a:xfrm>
            <a:off x="0" y="6644640"/>
            <a:ext cx="9144000" cy="213360"/>
          </a:xfrm>
          <a:prstGeom prst="rect">
            <a:avLst/>
          </a:prstGeom>
          <a:solidFill>
            <a:srgbClr val="FFFFFF">
              <a:alpha val="70000"/>
            </a:srgbClr>
          </a:solidFill>
        </p:spPr>
        <p:txBody>
          <a:bodyPr vert="horz" tIns="0" bIns="0" rtlCol="0">
            <a:noAutofit/>
          </a:bodyPr>
          <a:lstStyle/>
          <a:p>
            <a:r>
              <a:rPr lang="en-US" sz="1400" dirty="0" smtClean="0">
                <a:solidFill>
                  <a:srgbClr val="000000"/>
                </a:solidFill>
                <a:latin typeface="Calibri"/>
              </a:rPr>
              <a:t>Then, when you want to connect with that tutor again, just check his schedule in your Favorite Tutors tab.</a:t>
            </a:r>
            <a:endParaRPr lang="en-US" sz="1400" dirty="0">
              <a:solidFill>
                <a:srgbClr val="000000"/>
              </a:solidFill>
              <a:latin typeface="Calibri"/>
            </a:endParaRPr>
          </a:p>
        </p:txBody>
      </p:sp>
      <p:sp>
        <p:nvSpPr>
          <p:cNvPr id="11" name="Student Video Slide 6Didyouforget00:00:11.7-00:00:18.4"/>
          <p:cNvSpPr txBox="1"/>
          <p:nvPr>
            <p:custDataLst>
              <p:tags r:id="rId6"/>
            </p:custDataLst>
          </p:nvPr>
        </p:nvSpPr>
        <p:spPr>
          <a:xfrm>
            <a:off x="0" y="6644640"/>
            <a:ext cx="9144000" cy="213360"/>
          </a:xfrm>
          <a:prstGeom prst="rect">
            <a:avLst/>
          </a:prstGeom>
          <a:solidFill>
            <a:srgbClr val="FFFFFF">
              <a:alpha val="70000"/>
            </a:srgbClr>
          </a:solidFill>
        </p:spPr>
        <p:txBody>
          <a:bodyPr vert="horz" tIns="0" bIns="0" rtlCol="0">
            <a:noAutofit/>
          </a:bodyPr>
          <a:lstStyle/>
          <a:p>
            <a:r>
              <a:rPr lang="en-US" sz="1400" dirty="0" smtClean="0">
                <a:solidFill>
                  <a:srgbClr val="000000"/>
                </a:solidFill>
                <a:latin typeface="Calibri"/>
              </a:rPr>
              <a:t>Did you forget how the tutor explained your last problem or need to review something before a test?</a:t>
            </a:r>
            <a:endParaRPr lang="en-US" sz="1400" dirty="0">
              <a:solidFill>
                <a:srgbClr val="000000"/>
              </a:solidFill>
              <a:latin typeface="Calibri"/>
            </a:endParaRPr>
          </a:p>
        </p:txBody>
      </p:sp>
      <p:sp>
        <p:nvSpPr>
          <p:cNvPr id="12" name="Student Video Slide 6Whenyou'resigned00:00:18.4-00:00:26.6"/>
          <p:cNvSpPr txBox="1"/>
          <p:nvPr>
            <p:custDataLst>
              <p:tags r:id="rId7"/>
            </p:custDataLst>
          </p:nvPr>
        </p:nvSpPr>
        <p:spPr>
          <a:xfrm>
            <a:off x="0" y="6644640"/>
            <a:ext cx="9144000" cy="213360"/>
          </a:xfrm>
          <a:prstGeom prst="rect">
            <a:avLst/>
          </a:prstGeom>
          <a:solidFill>
            <a:srgbClr val="FFFFFF">
              <a:alpha val="70000"/>
            </a:srgbClr>
          </a:solidFill>
        </p:spPr>
        <p:txBody>
          <a:bodyPr vert="horz" tIns="0" bIns="0" rtlCol="0">
            <a:noAutofit/>
          </a:bodyPr>
          <a:lstStyle/>
          <a:p>
            <a:r>
              <a:rPr lang="en-US" sz="1400" dirty="0" smtClean="0">
                <a:solidFill>
                  <a:srgbClr val="000000"/>
                </a:solidFill>
                <a:latin typeface="Calibri"/>
              </a:rPr>
              <a:t>When you're signed into a Tutor.com account, you'll find all of your previous sessions available for review and sharing.</a:t>
            </a:r>
            <a:endParaRPr lang="en-US" sz="1400" dirty="0">
              <a:solidFill>
                <a:srgbClr val="000000"/>
              </a:solidFill>
              <a:latin typeface="Calibri"/>
            </a:endParaRPr>
          </a:p>
        </p:txBody>
      </p:sp>
      <p:sp>
        <p:nvSpPr>
          <p:cNvPr id="17" name="Student Video Slide 6Anddon'tlose00:00:26.6-00:00:30.4"/>
          <p:cNvSpPr txBox="1"/>
          <p:nvPr>
            <p:custDataLst>
              <p:tags r:id="rId8"/>
            </p:custDataLst>
          </p:nvPr>
        </p:nvSpPr>
        <p:spPr>
          <a:xfrm>
            <a:off x="0" y="6644640"/>
            <a:ext cx="9144000" cy="213360"/>
          </a:xfrm>
          <a:prstGeom prst="rect">
            <a:avLst/>
          </a:prstGeom>
          <a:solidFill>
            <a:srgbClr val="FFFFFF">
              <a:alpha val="70000"/>
            </a:srgbClr>
          </a:solidFill>
        </p:spPr>
        <p:txBody>
          <a:bodyPr vert="horz" tIns="0" bIns="0" rtlCol="0">
            <a:noAutofit/>
          </a:bodyPr>
          <a:lstStyle/>
          <a:p>
            <a:r>
              <a:rPr lang="en-US" sz="1400" dirty="0" smtClean="0">
                <a:solidFill>
                  <a:srgbClr val="000000"/>
                </a:solidFill>
                <a:latin typeface="Calibri"/>
              </a:rPr>
              <a:t>And don't lose track of those files you shared with your tutor!</a:t>
            </a:r>
            <a:endParaRPr lang="en-US" sz="1400" dirty="0">
              <a:solidFill>
                <a:srgbClr val="000000"/>
              </a:solidFill>
              <a:latin typeface="Calibri"/>
            </a:endParaRPr>
          </a:p>
        </p:txBody>
      </p:sp>
      <p:sp>
        <p:nvSpPr>
          <p:cNvPr id="19" name="Student Video Slide 6Saveawriting00:00:30.4-00:00:38.2"/>
          <p:cNvSpPr txBox="1"/>
          <p:nvPr>
            <p:custDataLst>
              <p:tags r:id="rId9"/>
            </p:custDataLst>
          </p:nvPr>
        </p:nvSpPr>
        <p:spPr>
          <a:xfrm>
            <a:off x="0" y="6644640"/>
            <a:ext cx="9144000" cy="213360"/>
          </a:xfrm>
          <a:prstGeom prst="rect">
            <a:avLst/>
          </a:prstGeom>
          <a:solidFill>
            <a:srgbClr val="FFFFFF">
              <a:alpha val="70000"/>
            </a:srgbClr>
          </a:solidFill>
        </p:spPr>
        <p:txBody>
          <a:bodyPr vert="horz" tIns="0" bIns="0" rtlCol="0">
            <a:noAutofit/>
          </a:bodyPr>
          <a:lstStyle/>
          <a:p>
            <a:r>
              <a:rPr lang="en-US" sz="1400" dirty="0" smtClean="0">
                <a:solidFill>
                  <a:srgbClr val="000000"/>
                </a:solidFill>
                <a:latin typeface="Calibri"/>
              </a:rPr>
              <a:t>Save a writing assignment, lab data or even a picture of your worksheet in your virtual locker for easy access.</a:t>
            </a:r>
            <a:endParaRPr lang="en-US" sz="1400" dirty="0">
              <a:solidFill>
                <a:srgbClr val="000000"/>
              </a:solidFill>
              <a:latin typeface="Calibri"/>
            </a:endParaRPr>
          </a:p>
        </p:txBody>
      </p:sp>
      <p:sp>
        <p:nvSpPr>
          <p:cNvPr id="20" name="Rectangle 19"/>
          <p:cNvSpPr/>
          <p:nvPr/>
        </p:nvSpPr>
        <p:spPr>
          <a:xfrm>
            <a:off x="987286" y="1443165"/>
            <a:ext cx="7412643" cy="647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 descr="C:\Users\delrosarios\AppData\Local\Microsoft\Windows\Temporary Internet Files\Content.Outlook\SCSNTBIG\Get a Tutor - Library - Logged into Account - No Scheduling.png"/>
          <p:cNvPicPr>
            <a:picLocks noChangeAspect="1" noChangeArrowheads="1"/>
          </p:cNvPicPr>
          <p:nvPr/>
        </p:nvPicPr>
        <p:blipFill rotWithShape="1">
          <a:blip r:embed="rId13">
            <a:extLst>
              <a:ext uri="{28A0092B-C50C-407E-A947-70E740481C1C}">
                <a14:useLocalDpi xmlns:a14="http://schemas.microsoft.com/office/drawing/2010/main" val="0"/>
              </a:ext>
            </a:extLst>
          </a:blip>
          <a:srcRect l="17655" r="18276" b="20313"/>
          <a:stretch/>
        </p:blipFill>
        <p:spPr bwMode="auto">
          <a:xfrm>
            <a:off x="1295400" y="1459379"/>
            <a:ext cx="6629400" cy="487013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657185" y="2583180"/>
            <a:ext cx="4953000" cy="2747891"/>
            <a:chOff x="2602068" y="1948070"/>
            <a:chExt cx="4827767" cy="2584079"/>
          </a:xfrm>
        </p:grpSpPr>
        <p:pic>
          <p:nvPicPr>
            <p:cNvPr id="7173" name="Picture 5"/>
            <p:cNvPicPr>
              <a:picLocks noChangeAspect="1" noChangeArrowheads="1"/>
            </p:cNvPicPr>
            <p:nvPr/>
          </p:nvPicPr>
          <p:blipFill rotWithShape="1">
            <a:blip r:embed="rId14">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val="0"/>
                </a:ext>
              </a:extLst>
            </a:blip>
            <a:srcRect l="36517" t="10315" r="-2514" b="45528"/>
            <a:stretch/>
          </p:blipFill>
          <p:spPr bwMode="auto">
            <a:xfrm>
              <a:off x="2602068" y="1948070"/>
              <a:ext cx="4827767" cy="2584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p:cNvPicPr>
              <a:picLocks noChangeAspect="1"/>
            </p:cNvPicPr>
            <p:nvPr/>
          </p:nvPicPr>
          <p:blipFill rotWithShape="1">
            <a:blip r:embed="rId16">
              <a:extLst>
                <a:ext uri="{BEBA8EAE-BF5A-486C-A8C5-ECC9F3942E4B}">
                  <a14:imgProps xmlns:a14="http://schemas.microsoft.com/office/drawing/2010/main">
                    <a14:imgLayer r:embed="rId17">
                      <a14:imgEffect>
                        <a14:saturation sat="0"/>
                      </a14:imgEffect>
                    </a14:imgLayer>
                  </a14:imgProps>
                </a:ext>
                <a:ext uri="{28A0092B-C50C-407E-A947-70E740481C1C}">
                  <a14:useLocalDpi xmlns:a14="http://schemas.microsoft.com/office/drawing/2010/main" val="0"/>
                </a:ext>
              </a:extLst>
            </a:blip>
            <a:srcRect l="36970" t="34601" r="16214" b="30297"/>
            <a:stretch/>
          </p:blipFill>
          <p:spPr>
            <a:xfrm>
              <a:off x="2602068" y="2431590"/>
              <a:ext cx="3312067" cy="1528638"/>
            </a:xfrm>
            <a:prstGeom prst="rect">
              <a:avLst/>
            </a:prstGeom>
            <a:ln>
              <a:noFill/>
            </a:ln>
          </p:spPr>
        </p:pic>
      </p:grpSp>
      <p:grpSp>
        <p:nvGrpSpPr>
          <p:cNvPr id="23" name="Group 22"/>
          <p:cNvGrpSpPr/>
          <p:nvPr/>
        </p:nvGrpSpPr>
        <p:grpSpPr>
          <a:xfrm>
            <a:off x="1578728" y="2549753"/>
            <a:ext cx="4745872" cy="2954534"/>
            <a:chOff x="1657185" y="2583180"/>
            <a:chExt cx="4591215" cy="2846028"/>
          </a:xfrm>
        </p:grpSpPr>
        <p:sp>
          <p:nvSpPr>
            <p:cNvPr id="22" name="Rectangle 21"/>
            <p:cNvSpPr/>
            <p:nvPr/>
          </p:nvSpPr>
          <p:spPr>
            <a:xfrm>
              <a:off x="1657185" y="2598822"/>
              <a:ext cx="4591215" cy="27584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1683153" y="2583180"/>
              <a:ext cx="2855180" cy="2846028"/>
              <a:chOff x="1657185" y="2572578"/>
              <a:chExt cx="2855180" cy="2846028"/>
            </a:xfrm>
          </p:grpSpPr>
          <p:pic>
            <p:nvPicPr>
              <p:cNvPr id="7174" name="Picture 6"/>
              <p:cNvPicPr>
                <a:picLocks noChangeAspect="1" noChangeArrowheads="1"/>
              </p:cNvPicPr>
              <p:nvPr/>
            </p:nvPicPr>
            <p:blipFill rotWithShape="1">
              <a:blip r:embed="rId18">
                <a:extLst>
                  <a:ext uri="{BEBA8EAE-BF5A-486C-A8C5-ECC9F3942E4B}">
                    <a14:imgProps xmlns:a14="http://schemas.microsoft.com/office/drawing/2010/main">
                      <a14:imgLayer r:embed="rId19">
                        <a14:imgEffect>
                          <a14:saturation sat="0"/>
                        </a14:imgEffect>
                      </a14:imgLayer>
                    </a14:imgProps>
                  </a:ext>
                  <a:ext uri="{28A0092B-C50C-407E-A947-70E740481C1C}">
                    <a14:useLocalDpi xmlns:a14="http://schemas.microsoft.com/office/drawing/2010/main" val="0"/>
                  </a:ext>
                </a:extLst>
              </a:blip>
              <a:srcRect l="35737" t="8305" r="2090" b="29161"/>
              <a:stretch/>
            </p:blipFill>
            <p:spPr bwMode="auto">
              <a:xfrm>
                <a:off x="1657185" y="2572578"/>
                <a:ext cx="2855180" cy="2846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752600" y="2615849"/>
                <a:ext cx="2305214" cy="694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nvGrpSpPr>
          <p:cNvPr id="26" name="Group 25"/>
          <p:cNvGrpSpPr/>
          <p:nvPr/>
        </p:nvGrpSpPr>
        <p:grpSpPr>
          <a:xfrm>
            <a:off x="1591917" y="2529511"/>
            <a:ext cx="6673712" cy="2976761"/>
            <a:chOff x="1611592" y="2583180"/>
            <a:chExt cx="6673712" cy="2921107"/>
          </a:xfrm>
        </p:grpSpPr>
        <p:sp>
          <p:nvSpPr>
            <p:cNvPr id="25" name="Rectangle 24"/>
            <p:cNvSpPr/>
            <p:nvPr/>
          </p:nvSpPr>
          <p:spPr>
            <a:xfrm>
              <a:off x="1611592" y="2583180"/>
              <a:ext cx="6602153" cy="29211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p:cNvPicPr>
              <a:picLocks noChangeAspect="1" noChangeArrowheads="1"/>
            </p:cNvPicPr>
            <p:nvPr/>
          </p:nvPicPr>
          <p:blipFill>
            <a:blip r:embed="rId21">
              <a:extLst>
                <a:ext uri="{BEBA8EAE-BF5A-486C-A8C5-ECC9F3942E4B}">
                  <a14:imgProps xmlns:a14="http://schemas.microsoft.com/office/drawing/2010/main">
                    <a14:imgLayer r:embed="rId22">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683151" y="2599082"/>
              <a:ext cx="6602153" cy="2096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0" name="Picture 7"/>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078489" y="2065515"/>
            <a:ext cx="1125699" cy="1255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Right Arrow 32"/>
          <p:cNvSpPr/>
          <p:nvPr/>
        </p:nvSpPr>
        <p:spPr>
          <a:xfrm>
            <a:off x="6781800" y="2464460"/>
            <a:ext cx="381000" cy="2286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31" name="Right Arrow 30"/>
          <p:cNvSpPr/>
          <p:nvPr/>
        </p:nvSpPr>
        <p:spPr>
          <a:xfrm>
            <a:off x="6781800" y="2239613"/>
            <a:ext cx="381000" cy="2286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32" name="Right Arrow 31"/>
          <p:cNvSpPr/>
          <p:nvPr/>
        </p:nvSpPr>
        <p:spPr>
          <a:xfrm>
            <a:off x="6781800" y="2126965"/>
            <a:ext cx="381000" cy="2286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14" name="Picture 13"/>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194070" y="4419600"/>
            <a:ext cx="799692" cy="1419454"/>
          </a:xfrm>
          <a:prstGeom prst="rect">
            <a:avLst/>
          </a:prstGeom>
          <a:ln w="3175">
            <a:solidFill>
              <a:schemeClr val="accent1"/>
            </a:solidFill>
          </a:ln>
        </p:spPr>
      </p:pic>
      <p:pic>
        <p:nvPicPr>
          <p:cNvPr id="15" name="Picture 1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8308119" y="4953000"/>
            <a:ext cx="742565" cy="1231223"/>
          </a:xfrm>
          <a:prstGeom prst="rect">
            <a:avLst/>
          </a:prstGeom>
          <a:ln w="3175">
            <a:solidFill>
              <a:schemeClr val="accent1"/>
            </a:solidFill>
          </a:ln>
        </p:spPr>
      </p:pic>
      <p:pic>
        <p:nvPicPr>
          <p:cNvPr id="16" name="Picture 15"/>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433359" y="5411400"/>
            <a:ext cx="721818" cy="1143000"/>
          </a:xfrm>
          <a:prstGeom prst="rect">
            <a:avLst/>
          </a:prstGeom>
          <a:ln w="3175">
            <a:solidFill>
              <a:schemeClr val="accent1"/>
            </a:solidFill>
          </a:ln>
        </p:spPr>
      </p:pic>
    </p:spTree>
    <p:extLst>
      <p:ext uri="{BB962C8B-B14F-4D97-AF65-F5344CB8AC3E}">
        <p14:creationId xmlns:p14="http://schemas.microsoft.com/office/powerpoint/2010/main" val="1566079613"/>
      </p:ext>
    </p:extLst>
  </p:cSld>
  <p:clrMapOvr>
    <a:masterClrMapping/>
  </p:clrMapOvr>
  <mc:AlternateContent xmlns:mc="http://schemas.openxmlformats.org/markup-compatibility/2006" xmlns:p14="http://schemas.microsoft.com/office/powerpoint/2010/main">
    <mc:Choice Requires="p14">
      <p:transition p14:dur="10" advClick="0" advTm="38900"/>
    </mc:Choice>
    <mc:Fallback xmlns="">
      <p:transition advClick="0" advTm="38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730"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200"/>
                                        <p:tgtEl>
                                          <p:spTgt spid="9"/>
                                        </p:tgtEl>
                                      </p:cBhvr>
                                    </p:animEffect>
                                  </p:childTnLst>
                                </p:cTn>
                              </p:par>
                              <p:par>
                                <p:cTn id="10" presetID="10" presetClass="exit" presetSubtype="0" fill="hold" grpId="1" nodeType="withEffect">
                                  <p:stCondLst>
                                    <p:cond delay="4900"/>
                                  </p:stCondLst>
                                  <p:childTnLst>
                                    <p:animEffect transition="out" filter="fade">
                                      <p:cBhvr>
                                        <p:cTn id="11" dur="200"/>
                                        <p:tgtEl>
                                          <p:spTgt spid="9"/>
                                        </p:tgtEl>
                                      </p:cBhvr>
                                    </p:animEffect>
                                    <p:set>
                                      <p:cBhvr>
                                        <p:cTn id="12" dur="1" fill="hold">
                                          <p:stCondLst>
                                            <p:cond delay="199"/>
                                          </p:stCondLst>
                                        </p:cTn>
                                        <p:tgtEl>
                                          <p:spTgt spid="9"/>
                                        </p:tgtEl>
                                        <p:attrNameLst>
                                          <p:attrName>style.visibility</p:attrName>
                                        </p:attrNameLst>
                                      </p:cBhvr>
                                      <p:to>
                                        <p:strVal val="hidden"/>
                                      </p:to>
                                    </p:set>
                                  </p:childTnLst>
                                </p:cTn>
                              </p:par>
                              <p:par>
                                <p:cTn id="13" presetID="10" presetClass="entr" presetSubtype="0" fill="hold" grpId="0" nodeType="withEffect">
                                  <p:stCondLst>
                                    <p:cond delay="49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00"/>
                                        <p:tgtEl>
                                          <p:spTgt spid="10"/>
                                        </p:tgtEl>
                                      </p:cBhvr>
                                    </p:animEffect>
                                  </p:childTnLst>
                                </p:cTn>
                              </p:par>
                              <p:par>
                                <p:cTn id="16" presetID="22" presetClass="entr" presetSubtype="1" fill="hold" nodeType="withEffect">
                                  <p:stCondLst>
                                    <p:cond delay="4900"/>
                                  </p:stCondLst>
                                  <p:childTnLst>
                                    <p:set>
                                      <p:cBhvr>
                                        <p:cTn id="17" dur="1" fill="hold">
                                          <p:stCondLst>
                                            <p:cond delay="0"/>
                                          </p:stCondLst>
                                        </p:cTn>
                                        <p:tgtEl>
                                          <p:spTgt spid="30"/>
                                        </p:tgtEl>
                                        <p:attrNameLst>
                                          <p:attrName>style.visibility</p:attrName>
                                        </p:attrNameLst>
                                      </p:cBhvr>
                                      <p:to>
                                        <p:strVal val="visible"/>
                                      </p:to>
                                    </p:set>
                                    <p:animEffect transition="in" filter="wipe(up)">
                                      <p:cBhvr>
                                        <p:cTn id="18" dur="500"/>
                                        <p:tgtEl>
                                          <p:spTgt spid="30"/>
                                        </p:tgtEl>
                                      </p:cBhvr>
                                    </p:animEffect>
                                  </p:childTnLst>
                                </p:cTn>
                              </p:par>
                              <p:par>
                                <p:cTn id="19" presetID="2" presetClass="entr" presetSubtype="8" fill="hold" grpId="0" nodeType="withEffect">
                                  <p:stCondLst>
                                    <p:cond delay="490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1500" fill="hold"/>
                                        <p:tgtEl>
                                          <p:spTgt spid="31"/>
                                        </p:tgtEl>
                                        <p:attrNameLst>
                                          <p:attrName>ppt_x</p:attrName>
                                        </p:attrNameLst>
                                      </p:cBhvr>
                                      <p:tavLst>
                                        <p:tav tm="0">
                                          <p:val>
                                            <p:strVal val="0-#ppt_w/2"/>
                                          </p:val>
                                        </p:tav>
                                        <p:tav tm="100000">
                                          <p:val>
                                            <p:strVal val="#ppt_x"/>
                                          </p:val>
                                        </p:tav>
                                      </p:tavLst>
                                    </p:anim>
                                    <p:anim calcmode="lin" valueType="num">
                                      <p:cBhvr additive="base">
                                        <p:cTn id="22" dur="1500" fill="hold"/>
                                        <p:tgtEl>
                                          <p:spTgt spid="31"/>
                                        </p:tgtEl>
                                        <p:attrNameLst>
                                          <p:attrName>ppt_y</p:attrName>
                                        </p:attrNameLst>
                                      </p:cBhvr>
                                      <p:tavLst>
                                        <p:tav tm="0">
                                          <p:val>
                                            <p:strVal val="#ppt_y"/>
                                          </p:val>
                                        </p:tav>
                                        <p:tav tm="100000">
                                          <p:val>
                                            <p:strVal val="#ppt_y"/>
                                          </p:val>
                                        </p:tav>
                                      </p:tavLst>
                                    </p:anim>
                                  </p:childTnLst>
                                </p:cTn>
                              </p:par>
                              <p:par>
                                <p:cTn id="23" presetID="10" presetClass="exit" presetSubtype="0" fill="hold" grpId="1" nodeType="withEffect">
                                  <p:stCondLst>
                                    <p:cond delay="11700"/>
                                  </p:stCondLst>
                                  <p:childTnLst>
                                    <p:animEffect transition="out" filter="fade">
                                      <p:cBhvr>
                                        <p:cTn id="24" dur="200"/>
                                        <p:tgtEl>
                                          <p:spTgt spid="10"/>
                                        </p:tgtEl>
                                      </p:cBhvr>
                                    </p:animEffect>
                                    <p:set>
                                      <p:cBhvr>
                                        <p:cTn id="25" dur="1" fill="hold">
                                          <p:stCondLst>
                                            <p:cond delay="199"/>
                                          </p:stCondLst>
                                        </p:cTn>
                                        <p:tgtEl>
                                          <p:spTgt spid="10"/>
                                        </p:tgtEl>
                                        <p:attrNameLst>
                                          <p:attrName>style.visibility</p:attrName>
                                        </p:attrNameLst>
                                      </p:cBhvr>
                                      <p:to>
                                        <p:strVal val="hidden"/>
                                      </p:to>
                                    </p:set>
                                  </p:childTnLst>
                                </p:cTn>
                              </p:par>
                              <p:par>
                                <p:cTn id="26" presetID="1" presetClass="exit" presetSubtype="0" fill="hold" grpId="1" nodeType="withEffect">
                                  <p:stCondLst>
                                    <p:cond delay="11700"/>
                                  </p:stCondLst>
                                  <p:childTnLst>
                                    <p:set>
                                      <p:cBhvr>
                                        <p:cTn id="27" dur="1" fill="hold">
                                          <p:stCondLst>
                                            <p:cond delay="0"/>
                                          </p:stCondLst>
                                        </p:cTn>
                                        <p:tgtEl>
                                          <p:spTgt spid="31"/>
                                        </p:tgtEl>
                                        <p:attrNameLst>
                                          <p:attrName>style.visibility</p:attrName>
                                        </p:attrNameLst>
                                      </p:cBhvr>
                                      <p:to>
                                        <p:strVal val="hidden"/>
                                      </p:to>
                                    </p:set>
                                  </p:childTnLst>
                                </p:cTn>
                              </p:par>
                              <p:par>
                                <p:cTn id="28" presetID="10" presetClass="entr" presetSubtype="0" fill="hold" grpId="0" nodeType="withEffect">
                                  <p:stCondLst>
                                    <p:cond delay="1170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200"/>
                                        <p:tgtEl>
                                          <p:spTgt spid="11"/>
                                        </p:tgtEl>
                                      </p:cBhvr>
                                    </p:animEffect>
                                  </p:childTnLst>
                                </p:cTn>
                              </p:par>
                              <p:par>
                                <p:cTn id="31" presetID="1" presetClass="entr" presetSubtype="0" fill="hold" nodeType="withEffect">
                                  <p:stCondLst>
                                    <p:cond delay="1170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xit" presetSubtype="0" fill="hold" nodeType="withEffect">
                                  <p:stCondLst>
                                    <p:cond delay="11700"/>
                                  </p:stCondLst>
                                  <p:childTnLst>
                                    <p:set>
                                      <p:cBhvr>
                                        <p:cTn id="34" dur="1" fill="hold">
                                          <p:stCondLst>
                                            <p:cond delay="0"/>
                                          </p:stCondLst>
                                        </p:cTn>
                                        <p:tgtEl>
                                          <p:spTgt spid="8"/>
                                        </p:tgtEl>
                                        <p:attrNameLst>
                                          <p:attrName>style.visibility</p:attrName>
                                        </p:attrNameLst>
                                      </p:cBhvr>
                                      <p:to>
                                        <p:strVal val="hidden"/>
                                      </p:to>
                                    </p:set>
                                  </p:childTnLst>
                                </p:cTn>
                              </p:par>
                              <p:par>
                                <p:cTn id="35" presetID="10" presetClass="exit" presetSubtype="0" fill="hold" grpId="1" nodeType="withEffect">
                                  <p:stCondLst>
                                    <p:cond delay="18400"/>
                                  </p:stCondLst>
                                  <p:childTnLst>
                                    <p:animEffect transition="out" filter="fade">
                                      <p:cBhvr>
                                        <p:cTn id="36" dur="200"/>
                                        <p:tgtEl>
                                          <p:spTgt spid="11"/>
                                        </p:tgtEl>
                                      </p:cBhvr>
                                    </p:animEffect>
                                    <p:set>
                                      <p:cBhvr>
                                        <p:cTn id="37" dur="1" fill="hold">
                                          <p:stCondLst>
                                            <p:cond delay="199"/>
                                          </p:stCondLst>
                                        </p:cTn>
                                        <p:tgtEl>
                                          <p:spTgt spid="11"/>
                                        </p:tgtEl>
                                        <p:attrNameLst>
                                          <p:attrName>style.visibility</p:attrName>
                                        </p:attrNameLst>
                                      </p:cBhvr>
                                      <p:to>
                                        <p:strVal val="hidden"/>
                                      </p:to>
                                    </p:set>
                                  </p:childTnLst>
                                </p:cTn>
                              </p:par>
                              <p:par>
                                <p:cTn id="38" presetID="10" presetClass="entr" presetSubtype="0" fill="hold" grpId="0" nodeType="withEffect">
                                  <p:stCondLst>
                                    <p:cond delay="1840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200"/>
                                        <p:tgtEl>
                                          <p:spTgt spid="12"/>
                                        </p:tgtEl>
                                      </p:cBhvr>
                                    </p:animEffect>
                                  </p:childTnLst>
                                </p:cTn>
                              </p:par>
                              <p:par>
                                <p:cTn id="41" presetID="2" presetClass="entr" presetSubtype="8" fill="hold" grpId="0" nodeType="withEffect">
                                  <p:stCondLst>
                                    <p:cond delay="2200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1500" fill="hold"/>
                                        <p:tgtEl>
                                          <p:spTgt spid="32"/>
                                        </p:tgtEl>
                                        <p:attrNameLst>
                                          <p:attrName>ppt_x</p:attrName>
                                        </p:attrNameLst>
                                      </p:cBhvr>
                                      <p:tavLst>
                                        <p:tav tm="0">
                                          <p:val>
                                            <p:strVal val="0-#ppt_w/2"/>
                                          </p:val>
                                        </p:tav>
                                        <p:tav tm="100000">
                                          <p:val>
                                            <p:strVal val="#ppt_x"/>
                                          </p:val>
                                        </p:tav>
                                      </p:tavLst>
                                    </p:anim>
                                    <p:anim calcmode="lin" valueType="num">
                                      <p:cBhvr additive="base">
                                        <p:cTn id="44" dur="1500" fill="hold"/>
                                        <p:tgtEl>
                                          <p:spTgt spid="32"/>
                                        </p:tgtEl>
                                        <p:attrNameLst>
                                          <p:attrName>ppt_y</p:attrName>
                                        </p:attrNameLst>
                                      </p:cBhvr>
                                      <p:tavLst>
                                        <p:tav tm="0">
                                          <p:val>
                                            <p:strVal val="#ppt_y"/>
                                          </p:val>
                                        </p:tav>
                                        <p:tav tm="100000">
                                          <p:val>
                                            <p:strVal val="#ppt_y"/>
                                          </p:val>
                                        </p:tav>
                                      </p:tavLst>
                                    </p:anim>
                                  </p:childTnLst>
                                </p:cTn>
                              </p:par>
                              <p:par>
                                <p:cTn id="45" presetID="10" presetClass="exit" presetSubtype="0" fill="hold" grpId="1" nodeType="withEffect">
                                  <p:stCondLst>
                                    <p:cond delay="26600"/>
                                  </p:stCondLst>
                                  <p:childTnLst>
                                    <p:animEffect transition="out" filter="fade">
                                      <p:cBhvr>
                                        <p:cTn id="46" dur="200"/>
                                        <p:tgtEl>
                                          <p:spTgt spid="12"/>
                                        </p:tgtEl>
                                      </p:cBhvr>
                                    </p:animEffect>
                                    <p:set>
                                      <p:cBhvr>
                                        <p:cTn id="47" dur="1" fill="hold">
                                          <p:stCondLst>
                                            <p:cond delay="199"/>
                                          </p:stCondLst>
                                        </p:cTn>
                                        <p:tgtEl>
                                          <p:spTgt spid="12"/>
                                        </p:tgtEl>
                                        <p:attrNameLst>
                                          <p:attrName>style.visibility</p:attrName>
                                        </p:attrNameLst>
                                      </p:cBhvr>
                                      <p:to>
                                        <p:strVal val="hidden"/>
                                      </p:to>
                                    </p:set>
                                  </p:childTnLst>
                                </p:cTn>
                              </p:par>
                              <p:par>
                                <p:cTn id="48" presetID="1" presetClass="exit" presetSubtype="0" fill="hold" grpId="1" nodeType="withEffect">
                                  <p:stCondLst>
                                    <p:cond delay="26600"/>
                                  </p:stCondLst>
                                  <p:childTnLst>
                                    <p:set>
                                      <p:cBhvr>
                                        <p:cTn id="49" dur="1" fill="hold">
                                          <p:stCondLst>
                                            <p:cond delay="0"/>
                                          </p:stCondLst>
                                        </p:cTn>
                                        <p:tgtEl>
                                          <p:spTgt spid="32"/>
                                        </p:tgtEl>
                                        <p:attrNameLst>
                                          <p:attrName>style.visibility</p:attrName>
                                        </p:attrNameLst>
                                      </p:cBhvr>
                                      <p:to>
                                        <p:strVal val="hidden"/>
                                      </p:to>
                                    </p:set>
                                  </p:childTnLst>
                                </p:cTn>
                              </p:par>
                              <p:par>
                                <p:cTn id="50" presetID="10" presetClass="entr" presetSubtype="0" fill="hold" grpId="0" nodeType="withEffect">
                                  <p:stCondLst>
                                    <p:cond delay="2660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200"/>
                                        <p:tgtEl>
                                          <p:spTgt spid="17"/>
                                        </p:tgtEl>
                                      </p:cBhvr>
                                    </p:animEffect>
                                  </p:childTnLst>
                                </p:cTn>
                              </p:par>
                              <p:par>
                                <p:cTn id="53" presetID="1" presetClass="entr" presetSubtype="0" fill="hold" nodeType="withEffect">
                                  <p:stCondLst>
                                    <p:cond delay="26600"/>
                                  </p:stCondLst>
                                  <p:childTnLst>
                                    <p:set>
                                      <p:cBhvr>
                                        <p:cTn id="54" dur="1" fill="hold">
                                          <p:stCondLst>
                                            <p:cond delay="0"/>
                                          </p:stCondLst>
                                        </p:cTn>
                                        <p:tgtEl>
                                          <p:spTgt spid="26"/>
                                        </p:tgtEl>
                                        <p:attrNameLst>
                                          <p:attrName>style.visibility</p:attrName>
                                        </p:attrNameLst>
                                      </p:cBhvr>
                                      <p:to>
                                        <p:strVal val="visible"/>
                                      </p:to>
                                    </p:set>
                                  </p:childTnLst>
                                </p:cTn>
                              </p:par>
                              <p:par>
                                <p:cTn id="55" presetID="2" presetClass="entr" presetSubtype="8" fill="hold" grpId="0" nodeType="withEffect">
                                  <p:stCondLst>
                                    <p:cond delay="27500"/>
                                  </p:stCondLst>
                                  <p:childTnLst>
                                    <p:set>
                                      <p:cBhvr>
                                        <p:cTn id="56" dur="1" fill="hold">
                                          <p:stCondLst>
                                            <p:cond delay="0"/>
                                          </p:stCondLst>
                                        </p:cTn>
                                        <p:tgtEl>
                                          <p:spTgt spid="33"/>
                                        </p:tgtEl>
                                        <p:attrNameLst>
                                          <p:attrName>style.visibility</p:attrName>
                                        </p:attrNameLst>
                                      </p:cBhvr>
                                      <p:to>
                                        <p:strVal val="visible"/>
                                      </p:to>
                                    </p:set>
                                    <p:anim calcmode="lin" valueType="num">
                                      <p:cBhvr additive="base">
                                        <p:cTn id="57" dur="1500" fill="hold"/>
                                        <p:tgtEl>
                                          <p:spTgt spid="33"/>
                                        </p:tgtEl>
                                        <p:attrNameLst>
                                          <p:attrName>ppt_x</p:attrName>
                                        </p:attrNameLst>
                                      </p:cBhvr>
                                      <p:tavLst>
                                        <p:tav tm="0">
                                          <p:val>
                                            <p:strVal val="0-#ppt_w/2"/>
                                          </p:val>
                                        </p:tav>
                                        <p:tav tm="100000">
                                          <p:val>
                                            <p:strVal val="#ppt_x"/>
                                          </p:val>
                                        </p:tav>
                                      </p:tavLst>
                                    </p:anim>
                                    <p:anim calcmode="lin" valueType="num">
                                      <p:cBhvr additive="base">
                                        <p:cTn id="58" dur="1500" fill="hold"/>
                                        <p:tgtEl>
                                          <p:spTgt spid="33"/>
                                        </p:tgtEl>
                                        <p:attrNameLst>
                                          <p:attrName>ppt_y</p:attrName>
                                        </p:attrNameLst>
                                      </p:cBhvr>
                                      <p:tavLst>
                                        <p:tav tm="0">
                                          <p:val>
                                            <p:strVal val="#ppt_y"/>
                                          </p:val>
                                        </p:tav>
                                        <p:tav tm="100000">
                                          <p:val>
                                            <p:strVal val="#ppt_y"/>
                                          </p:val>
                                        </p:tav>
                                      </p:tavLst>
                                    </p:anim>
                                  </p:childTnLst>
                                </p:cTn>
                              </p:par>
                              <p:par>
                                <p:cTn id="59" presetID="1" presetClass="exit" presetSubtype="0" fill="hold" nodeType="withEffect">
                                  <p:stCondLst>
                                    <p:cond delay="27500"/>
                                  </p:stCondLst>
                                  <p:childTnLst>
                                    <p:set>
                                      <p:cBhvr>
                                        <p:cTn id="60" dur="1" fill="hold">
                                          <p:stCondLst>
                                            <p:cond delay="0"/>
                                          </p:stCondLst>
                                        </p:cTn>
                                        <p:tgtEl>
                                          <p:spTgt spid="23"/>
                                        </p:tgtEl>
                                        <p:attrNameLst>
                                          <p:attrName>style.visibility</p:attrName>
                                        </p:attrNameLst>
                                      </p:cBhvr>
                                      <p:to>
                                        <p:strVal val="hidden"/>
                                      </p:to>
                                    </p:set>
                                  </p:childTnLst>
                                </p:cTn>
                              </p:par>
                              <p:par>
                                <p:cTn id="61" presetID="10" presetClass="exit" presetSubtype="0" fill="hold" grpId="1" nodeType="withEffect">
                                  <p:stCondLst>
                                    <p:cond delay="30400"/>
                                  </p:stCondLst>
                                  <p:childTnLst>
                                    <p:animEffect transition="out" filter="fade">
                                      <p:cBhvr>
                                        <p:cTn id="62" dur="200"/>
                                        <p:tgtEl>
                                          <p:spTgt spid="17"/>
                                        </p:tgtEl>
                                      </p:cBhvr>
                                    </p:animEffect>
                                    <p:set>
                                      <p:cBhvr>
                                        <p:cTn id="63" dur="1" fill="hold">
                                          <p:stCondLst>
                                            <p:cond delay="199"/>
                                          </p:stCondLst>
                                        </p:cTn>
                                        <p:tgtEl>
                                          <p:spTgt spid="17"/>
                                        </p:tgtEl>
                                        <p:attrNameLst>
                                          <p:attrName>style.visibility</p:attrName>
                                        </p:attrNameLst>
                                      </p:cBhvr>
                                      <p:to>
                                        <p:strVal val="hidden"/>
                                      </p:to>
                                    </p:set>
                                  </p:childTnLst>
                                </p:cTn>
                              </p:par>
                              <p:par>
                                <p:cTn id="64" presetID="10" presetClass="entr" presetSubtype="0" fill="hold" grpId="0" nodeType="withEffect">
                                  <p:stCondLst>
                                    <p:cond delay="3040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2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67" fill="hold" display="0">
                  <p:stCondLst>
                    <p:cond delay="indefinite"/>
                  </p:stCondLst>
                  <p:endCondLst>
                    <p:cond evt="onStopAudio" delay="0">
                      <p:tgtEl>
                        <p:sldTgt/>
                      </p:tgtEl>
                    </p:cond>
                  </p:endCondLst>
                </p:cTn>
                <p:tgtEl>
                  <p:spTgt spid="6"/>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17" grpId="0" animBg="1"/>
      <p:bldP spid="17" grpId="1" animBg="1"/>
      <p:bldP spid="19" grpId="0" animBg="1"/>
      <p:bldP spid="33" grpId="0" animBg="1"/>
      <p:bldP spid="31" grpId="0" animBg="1"/>
      <p:bldP spid="31" grpId="1" animBg="1"/>
      <p:bldP spid="32" grpId="0" animBg="1"/>
      <p:bldP spid="3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304800" y="2628708"/>
            <a:ext cx="8229600" cy="1844407"/>
            <a:chOff x="304800" y="2628708"/>
            <a:chExt cx="8229600" cy="1844407"/>
          </a:xfrm>
        </p:grpSpPr>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 y="2891965"/>
              <a:ext cx="7772400" cy="158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8" name="Straight Connector 17"/>
            <p:cNvCxnSpPr/>
            <p:nvPr/>
          </p:nvCxnSpPr>
          <p:spPr>
            <a:xfrm>
              <a:off x="304800" y="2628708"/>
              <a:ext cx="8229600" cy="18444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57200" y="2628708"/>
              <a:ext cx="8001000" cy="18444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1447800" y="1507183"/>
            <a:ext cx="6705600" cy="4926116"/>
            <a:chOff x="1386840" y="1524000"/>
            <a:chExt cx="6705600" cy="4926116"/>
          </a:xfrm>
        </p:grpSpPr>
        <p:pic>
          <p:nvPicPr>
            <p:cNvPr id="27" name="Picture 2" descr="C:\Users\delrosarios\AppData\Local\Microsoft\Windows\Temporary Internet Files\Content.Outlook\SCSNTBIG\Get a Tutor - Library - Logged into Account - No Scheduling.png"/>
            <p:cNvPicPr>
              <a:picLocks noChangeAspect="1" noChangeArrowheads="1"/>
            </p:cNvPicPr>
            <p:nvPr/>
          </p:nvPicPr>
          <p:blipFill rotWithShape="1">
            <a:blip r:embed="rId11">
              <a:extLst>
                <a:ext uri="{28A0092B-C50C-407E-A947-70E740481C1C}">
                  <a14:useLocalDpi xmlns:a14="http://schemas.microsoft.com/office/drawing/2010/main" val="0"/>
                </a:ext>
              </a:extLst>
            </a:blip>
            <a:srcRect l="17655" r="18276" b="20313"/>
            <a:stretch/>
          </p:blipFill>
          <p:spPr bwMode="auto">
            <a:xfrm>
              <a:off x="1386840" y="1524000"/>
              <a:ext cx="6705600" cy="492611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71203" y="1792914"/>
              <a:ext cx="1223094" cy="226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036522" y="1792913"/>
              <a:ext cx="1254456" cy="226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551308" y="1755303"/>
              <a:ext cx="1334210" cy="264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Title 1"/>
          <p:cNvSpPr>
            <a:spLocks noGrp="1"/>
          </p:cNvSpPr>
          <p:nvPr>
            <p:ph type="title"/>
          </p:nvPr>
        </p:nvSpPr>
        <p:spPr/>
        <p:txBody>
          <a:bodyPr/>
          <a:lstStyle/>
          <a:p>
            <a:r>
              <a:rPr lang="en-US" dirty="0" smtClean="0">
                <a:solidFill>
                  <a:schemeClr val="bg1"/>
                </a:solidFill>
              </a:rPr>
              <a:t>RESOURCES &amp; CONTENT</a:t>
            </a:r>
            <a:endParaRPr lang="en-US" dirty="0">
              <a:solidFill>
                <a:schemeClr val="bg1"/>
              </a:solidFill>
            </a:endParaRPr>
          </a:p>
        </p:txBody>
      </p:sp>
      <p:sp>
        <p:nvSpPr>
          <p:cNvPr id="11" name="Rectangle 10"/>
          <p:cNvSpPr/>
          <p:nvPr/>
        </p:nvSpPr>
        <p:spPr>
          <a:xfrm>
            <a:off x="7535849" y="6372306"/>
            <a:ext cx="16002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Arrow 12"/>
          <p:cNvSpPr/>
          <p:nvPr/>
        </p:nvSpPr>
        <p:spPr>
          <a:xfrm>
            <a:off x="572163" y="5953824"/>
            <a:ext cx="792149" cy="2286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4" name="Student Video Slide 7.wma">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14:bmkLst>
                    <p14:bmk name="Student Video Slide 700:00:00.0" time="0"/>
                    <p14:bmk name="Student Video Slide 700:00:06.7" time="6700"/>
                    <p14:bmk name="Student Video Slide 700:00:11.1" time="11100"/>
                    <p14:bmk name="Student Video Slide 700:00:20.5" time="20530"/>
                    <p14:bmk name="Student Video Slide 700:00:29.2" time="29200"/>
                  </p14:bmkLst>
                </p14:media>
              </p:ext>
            </p:extLst>
          </p:nvPr>
        </p:nvPicPr>
        <p:blipFill>
          <a:blip r:embed="rId15"/>
          <a:stretch>
            <a:fillRect/>
          </a:stretch>
        </p:blipFill>
        <p:spPr>
          <a:xfrm>
            <a:off x="7753682" y="4750005"/>
            <a:ext cx="609600" cy="609600"/>
          </a:xfrm>
          <a:prstGeom prst="rect">
            <a:avLst/>
          </a:prstGeom>
        </p:spPr>
      </p:pic>
      <p:sp>
        <p:nvSpPr>
          <p:cNvPr id="6" name="Student Video Slide 7Lookingfora00:00:00.0-00:00:06.7"/>
          <p:cNvSpPr txBox="1"/>
          <p:nvPr>
            <p:custDataLst>
              <p:tags r:id="rId4"/>
            </p:custDataLst>
          </p:nvPr>
        </p:nvSpPr>
        <p:spPr>
          <a:xfrm>
            <a:off x="0" y="6644640"/>
            <a:ext cx="9144000" cy="213360"/>
          </a:xfrm>
          <a:prstGeom prst="rect">
            <a:avLst/>
          </a:prstGeom>
          <a:solidFill>
            <a:srgbClr val="FFFFFF">
              <a:alpha val="70000"/>
            </a:srgbClr>
          </a:solidFill>
        </p:spPr>
        <p:txBody>
          <a:bodyPr vert="horz" tIns="0" bIns="0" rtlCol="0">
            <a:noAutofit/>
          </a:bodyPr>
          <a:lstStyle/>
          <a:p>
            <a:r>
              <a:rPr lang="en-US" sz="1400" dirty="0" smtClean="0">
                <a:solidFill>
                  <a:srgbClr val="000000"/>
                </a:solidFill>
                <a:latin typeface="Calibri"/>
              </a:rPr>
              <a:t>Looking for a practice test, flash cards, a geometric formula or math video?</a:t>
            </a:r>
            <a:endParaRPr lang="en-US" sz="1400" dirty="0">
              <a:solidFill>
                <a:srgbClr val="000000"/>
              </a:solidFill>
              <a:latin typeface="Calibri"/>
            </a:endParaRPr>
          </a:p>
        </p:txBody>
      </p:sp>
      <p:sp>
        <p:nvSpPr>
          <p:cNvPr id="7" name="Student Video Slide 7Don'tgoogleit00:00:06.7-00:00:11.1"/>
          <p:cNvSpPr txBox="1"/>
          <p:nvPr>
            <p:custDataLst>
              <p:tags r:id="rId5"/>
            </p:custDataLst>
          </p:nvPr>
        </p:nvSpPr>
        <p:spPr>
          <a:xfrm>
            <a:off x="0" y="6644640"/>
            <a:ext cx="9144000" cy="213360"/>
          </a:xfrm>
          <a:prstGeom prst="rect">
            <a:avLst/>
          </a:prstGeom>
          <a:solidFill>
            <a:srgbClr val="FFFFFF">
              <a:alpha val="70000"/>
            </a:srgbClr>
          </a:solidFill>
        </p:spPr>
        <p:txBody>
          <a:bodyPr vert="horz" tIns="0" bIns="0" rtlCol="0">
            <a:noAutofit/>
          </a:bodyPr>
          <a:lstStyle/>
          <a:p>
            <a:r>
              <a:rPr lang="en-US" sz="1400" dirty="0" smtClean="0">
                <a:solidFill>
                  <a:srgbClr val="000000"/>
                </a:solidFill>
                <a:latin typeface="Calibri"/>
              </a:rPr>
              <a:t>Don't google it and try to guess which result is best. </a:t>
            </a:r>
            <a:endParaRPr lang="en-US" sz="1400" dirty="0">
              <a:solidFill>
                <a:srgbClr val="000000"/>
              </a:solidFill>
              <a:latin typeface="Calibri"/>
            </a:endParaRPr>
          </a:p>
        </p:txBody>
      </p:sp>
      <p:sp>
        <p:nvSpPr>
          <p:cNvPr id="10" name="Student Video Slide 7UsetheSkillsCenter00:00:11.1-00:00:20.5"/>
          <p:cNvSpPr txBox="1"/>
          <p:nvPr>
            <p:custDataLst>
              <p:tags r:id="rId6"/>
            </p:custDataLst>
          </p:nvPr>
        </p:nvSpPr>
        <p:spPr>
          <a:xfrm>
            <a:off x="0" y="6644640"/>
            <a:ext cx="9144000" cy="213360"/>
          </a:xfrm>
          <a:prstGeom prst="rect">
            <a:avLst/>
          </a:prstGeom>
          <a:solidFill>
            <a:srgbClr val="FFFFFF">
              <a:alpha val="70000"/>
            </a:srgbClr>
          </a:solidFill>
        </p:spPr>
        <p:txBody>
          <a:bodyPr vert="horz" tIns="0" bIns="0" rtlCol="0">
            <a:noAutofit/>
          </a:bodyPr>
          <a:lstStyle/>
          <a:p>
            <a:r>
              <a:rPr lang="en-US" sz="1400" dirty="0" smtClean="0">
                <a:solidFill>
                  <a:srgbClr val="000000"/>
                </a:solidFill>
                <a:latin typeface="Calibri"/>
              </a:rPr>
              <a:t>Use the SkillsCenter Resource Library to find study resources, test prep resources or career resources, like sample resumes.</a:t>
            </a:r>
            <a:endParaRPr lang="en-US" sz="1400" dirty="0">
              <a:solidFill>
                <a:srgbClr val="000000"/>
              </a:solidFill>
              <a:latin typeface="Calibri"/>
            </a:endParaRPr>
          </a:p>
        </p:txBody>
      </p:sp>
      <p:sp>
        <p:nvSpPr>
          <p:cNvPr id="12" name="Student Video Slide 7Everythingisarranged00:00:20.5-00:00:29.2"/>
          <p:cNvSpPr txBox="1"/>
          <p:nvPr>
            <p:custDataLst>
              <p:tags r:id="rId7"/>
            </p:custDataLst>
          </p:nvPr>
        </p:nvSpPr>
        <p:spPr>
          <a:xfrm>
            <a:off x="0" y="6644640"/>
            <a:ext cx="9144000" cy="213360"/>
          </a:xfrm>
          <a:prstGeom prst="rect">
            <a:avLst/>
          </a:prstGeom>
          <a:solidFill>
            <a:srgbClr val="FFFFFF">
              <a:alpha val="70000"/>
            </a:srgbClr>
          </a:solidFill>
        </p:spPr>
        <p:txBody>
          <a:bodyPr vert="horz" tIns="0" bIns="0" rtlCol="0">
            <a:noAutofit/>
          </a:bodyPr>
          <a:lstStyle/>
          <a:p>
            <a:r>
              <a:rPr lang="en-US" sz="1400" dirty="0" smtClean="0">
                <a:solidFill>
                  <a:srgbClr val="000000"/>
                </a:solidFill>
                <a:latin typeface="Calibri"/>
              </a:rPr>
              <a:t>Everything is arranged in easy-to-find sections and we've already checked each resource to make sure it is trustworthy.</a:t>
            </a:r>
            <a:endParaRPr lang="en-US" sz="1400" dirty="0">
              <a:solidFill>
                <a:srgbClr val="000000"/>
              </a:solidFill>
              <a:latin typeface="Calibri"/>
            </a:endParaRPr>
          </a:p>
        </p:txBody>
      </p:sp>
      <p:pic>
        <p:nvPicPr>
          <p:cNvPr id="33" name="Picture 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618024" y="1752932"/>
            <a:ext cx="1316312" cy="235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1503100" y="2501750"/>
            <a:ext cx="7183700" cy="3931549"/>
            <a:chOff x="1612268" y="2501750"/>
            <a:chExt cx="7183700" cy="3931549"/>
          </a:xfrm>
        </p:grpSpPr>
        <p:sp>
          <p:nvSpPr>
            <p:cNvPr id="3" name="Rectangle 2"/>
            <p:cNvSpPr/>
            <p:nvPr/>
          </p:nvSpPr>
          <p:spPr>
            <a:xfrm>
              <a:off x="1612268" y="2501750"/>
              <a:ext cx="6236332" cy="39315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612268" y="2556904"/>
              <a:ext cx="7183700" cy="2345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8197" name="Picture 5"/>
          <p:cNvPicPr>
            <a:picLocks noChangeAspect="1" noChangeArrowheads="1"/>
          </p:cNvPicPr>
          <p:nvPr/>
        </p:nvPicPr>
        <p:blipFill rotWithShape="1">
          <a:blip r:embed="rId18">
            <a:extLst>
              <a:ext uri="{28A0092B-C50C-407E-A947-70E740481C1C}">
                <a14:useLocalDpi xmlns:a14="http://schemas.microsoft.com/office/drawing/2010/main" val="0"/>
              </a:ext>
            </a:extLst>
          </a:blip>
          <a:srcRect l="26452" t="37348" r="62772" b="52786"/>
          <a:stretch/>
        </p:blipFill>
        <p:spPr bwMode="auto">
          <a:xfrm>
            <a:off x="1603655" y="3838018"/>
            <a:ext cx="1463040" cy="753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p:cNvPicPr>
            <a:picLocks noChangeAspect="1" noChangeArrowheads="1"/>
          </p:cNvPicPr>
          <p:nvPr/>
        </p:nvPicPr>
        <p:blipFill rotWithShape="1">
          <a:blip r:embed="rId19">
            <a:extLst>
              <a:ext uri="{28A0092B-C50C-407E-A947-70E740481C1C}">
                <a14:useLocalDpi xmlns:a14="http://schemas.microsoft.com/office/drawing/2010/main" val="0"/>
              </a:ext>
            </a:extLst>
          </a:blip>
          <a:srcRect l="38567" t="37635" r="50607" b="48211"/>
          <a:stretch/>
        </p:blipFill>
        <p:spPr bwMode="auto">
          <a:xfrm>
            <a:off x="3397196" y="3838018"/>
            <a:ext cx="1463040" cy="1075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7"/>
          <p:cNvPicPr>
            <a:picLocks noChangeAspect="1" noChangeArrowheads="1"/>
          </p:cNvPicPr>
          <p:nvPr/>
        </p:nvPicPr>
        <p:blipFill rotWithShape="1">
          <a:blip r:embed="rId20">
            <a:extLst>
              <a:ext uri="{28A0092B-C50C-407E-A947-70E740481C1C}">
                <a14:useLocalDpi xmlns:a14="http://schemas.microsoft.com/office/drawing/2010/main" val="0"/>
              </a:ext>
            </a:extLst>
          </a:blip>
          <a:srcRect l="50782" t="36857" r="26000" b="30999"/>
          <a:stretch/>
        </p:blipFill>
        <p:spPr bwMode="auto">
          <a:xfrm>
            <a:off x="5162401" y="3832245"/>
            <a:ext cx="3200400" cy="2492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0" name="Picture 8"/>
          <p:cNvPicPr>
            <a:picLocks noChangeAspect="1" noChangeArrowheads="1"/>
          </p:cNvPicPr>
          <p:nvPr/>
        </p:nvPicPr>
        <p:blipFill rotWithShape="1">
          <a:blip r:embed="rId21">
            <a:extLst>
              <a:ext uri="{28A0092B-C50C-407E-A947-70E740481C1C}">
                <a14:useLocalDpi xmlns:a14="http://schemas.microsoft.com/office/drawing/2010/main" val="0"/>
              </a:ext>
            </a:extLst>
          </a:blip>
          <a:srcRect l="1737" t="33394" r="5167" b="16284"/>
          <a:stretch/>
        </p:blipFill>
        <p:spPr bwMode="auto">
          <a:xfrm>
            <a:off x="5162401" y="3661373"/>
            <a:ext cx="3371999" cy="176645"/>
          </a:xfrm>
          <a:prstGeom prst="roundRect">
            <a:avLst>
              <a:gd name="adj" fmla="val 8594"/>
            </a:avLst>
          </a:prstGeom>
          <a:solidFill>
            <a:srgbClr val="FFFFFF">
              <a:shade val="85000"/>
            </a:srgbClr>
          </a:solidFill>
          <a:ln>
            <a:solidFill>
              <a:schemeClr val="bg1">
                <a:lumMod val="95000"/>
              </a:schemeClr>
            </a:solidFill>
          </a:ln>
          <a:effectLst>
            <a:reflection blurRad="12700" stA="38000" endPos="28000" dist="5000" dir="5400000" sy="-100000" algn="bl" rotWithShape="0"/>
          </a:effectLst>
          <a:extLst/>
        </p:spPr>
      </p:pic>
      <p:pic>
        <p:nvPicPr>
          <p:cNvPr id="8199" name="Picture 7"/>
          <p:cNvPicPr>
            <a:picLocks noChangeAspect="1" noChangeArrowheads="1"/>
          </p:cNvPicPr>
          <p:nvPr/>
        </p:nvPicPr>
        <p:blipFill rotWithShape="1">
          <a:blip r:embed="rId20">
            <a:extLst>
              <a:ext uri="{28A0092B-C50C-407E-A947-70E740481C1C}">
                <a14:useLocalDpi xmlns:a14="http://schemas.microsoft.com/office/drawing/2010/main" val="0"/>
              </a:ext>
            </a:extLst>
          </a:blip>
          <a:srcRect l="38634" t="34885" r="51214" b="62959"/>
          <a:stretch/>
        </p:blipFill>
        <p:spPr bwMode="auto">
          <a:xfrm>
            <a:off x="3381956" y="3649640"/>
            <a:ext cx="1647244" cy="196915"/>
          </a:xfrm>
          <a:prstGeom prst="roundRect">
            <a:avLst>
              <a:gd name="adj" fmla="val 8594"/>
            </a:avLst>
          </a:prstGeom>
          <a:solidFill>
            <a:srgbClr val="FFFFFF">
              <a:shade val="85000"/>
            </a:srgbClr>
          </a:solidFill>
          <a:ln w="9525">
            <a:solidFill>
              <a:schemeClr val="bg1">
                <a:lumMod val="95000"/>
              </a:schemeClr>
            </a:solidFill>
            <a:miter lim="800000"/>
            <a:headEnd/>
            <a:tailEnd/>
          </a:ln>
          <a:effectLst>
            <a:reflection blurRad="12700" stA="38000" endPos="28000" dist="5000" dir="5400000" sy="-100000" algn="bl" rotWithShape="0"/>
          </a:effectLst>
          <a:extLst/>
        </p:spPr>
      </p:pic>
      <p:pic>
        <p:nvPicPr>
          <p:cNvPr id="15" name="Picture 6"/>
          <p:cNvPicPr>
            <a:picLocks noChangeAspect="1" noChangeArrowheads="1"/>
          </p:cNvPicPr>
          <p:nvPr/>
        </p:nvPicPr>
        <p:blipFill rotWithShape="1">
          <a:blip r:embed="rId19">
            <a:extLst>
              <a:ext uri="{28A0092B-C50C-407E-A947-70E740481C1C}">
                <a14:useLocalDpi xmlns:a14="http://schemas.microsoft.com/office/drawing/2010/main" val="0"/>
              </a:ext>
            </a:extLst>
          </a:blip>
          <a:srcRect l="26283" t="35355" r="63591" b="62772"/>
          <a:stretch/>
        </p:blipFill>
        <p:spPr bwMode="auto">
          <a:xfrm>
            <a:off x="1603655" y="3657596"/>
            <a:ext cx="1633189" cy="188373"/>
          </a:xfrm>
          <a:prstGeom prst="roundRect">
            <a:avLst>
              <a:gd name="adj" fmla="val 8594"/>
            </a:avLst>
          </a:prstGeom>
          <a:solidFill>
            <a:srgbClr val="FFFFFF">
              <a:shade val="85000"/>
            </a:srgbClr>
          </a:solidFill>
          <a:ln w="9525">
            <a:solidFill>
              <a:schemeClr val="bg1">
                <a:lumMod val="95000"/>
              </a:schemeClr>
            </a:solidFill>
            <a:miter lim="800000"/>
            <a:headEnd/>
            <a:tailEnd/>
          </a:ln>
          <a:effectLst>
            <a:reflection blurRad="12700" stA="38000" endPos="28000" dist="5000" dir="5400000" sy="-100000" algn="bl" rotWithShape="0"/>
          </a:effectLst>
          <a:extLst/>
        </p:spPr>
      </p:pic>
      <p:sp>
        <p:nvSpPr>
          <p:cNvPr id="9" name="TextBox 8"/>
          <p:cNvSpPr txBox="1"/>
          <p:nvPr/>
        </p:nvSpPr>
        <p:spPr>
          <a:xfrm>
            <a:off x="6609539" y="2682902"/>
            <a:ext cx="1600200" cy="253916"/>
          </a:xfrm>
          <a:prstGeom prst="rect">
            <a:avLst/>
          </a:prstGeom>
          <a:noFill/>
        </p:spPr>
        <p:txBody>
          <a:bodyPr wrap="square" rtlCol="0">
            <a:spAutoFit/>
          </a:bodyPr>
          <a:lstStyle/>
          <a:p>
            <a:r>
              <a:rPr lang="en-US" sz="1050" dirty="0" smtClean="0">
                <a:solidFill>
                  <a:schemeClr val="bg1">
                    <a:lumMod val="50000"/>
                  </a:schemeClr>
                </a:solidFill>
              </a:rPr>
              <a:t>Linear Equations</a:t>
            </a:r>
            <a:endParaRPr lang="en-US" sz="1050" dirty="0">
              <a:solidFill>
                <a:schemeClr val="bg1">
                  <a:lumMod val="50000"/>
                </a:schemeClr>
              </a:solidFill>
            </a:endParaRPr>
          </a:p>
        </p:txBody>
      </p:sp>
      <p:pic>
        <p:nvPicPr>
          <p:cNvPr id="6147" name="Picture 3"/>
          <p:cNvPicPr>
            <a:picLocks noChangeAspect="1" noChangeArrowheads="1"/>
          </p:cNvPicPr>
          <p:nvPr/>
        </p:nvPicPr>
        <p:blipFill rotWithShape="1">
          <a:blip r:embed="rId22">
            <a:extLst>
              <a:ext uri="{28A0092B-C50C-407E-A947-70E740481C1C}">
                <a14:useLocalDpi xmlns:a14="http://schemas.microsoft.com/office/drawing/2010/main" val="0"/>
              </a:ext>
            </a:extLst>
          </a:blip>
          <a:srcRect b="9321"/>
          <a:stretch/>
        </p:blipFill>
        <p:spPr bwMode="auto">
          <a:xfrm>
            <a:off x="1569861" y="2491370"/>
            <a:ext cx="6979069" cy="402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356091" y="4953001"/>
            <a:ext cx="772732" cy="1371600"/>
          </a:xfrm>
          <a:prstGeom prst="rect">
            <a:avLst/>
          </a:prstGeom>
          <a:ln w="3175" cap="rnd">
            <a:solidFill>
              <a:schemeClr val="accent1"/>
            </a:solidFill>
          </a:ln>
          <a:effectLst>
            <a:outerShdw blurRad="76200" dist="95250" dir="10500000" sx="97000" sy="23000" kx="900000" algn="br" rotWithShape="0">
              <a:srgbClr val="000000">
                <a:alpha val="20000"/>
              </a:srgbClr>
            </a:outerShdw>
          </a:effectLst>
        </p:spPr>
      </p:pic>
    </p:spTree>
    <p:extLst>
      <p:ext uri="{BB962C8B-B14F-4D97-AF65-F5344CB8AC3E}">
        <p14:creationId xmlns:p14="http://schemas.microsoft.com/office/powerpoint/2010/main" val="3728176612"/>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57" fill="hold"/>
                                        <p:tgtEl>
                                          <p:spTgt spid="4"/>
                                        </p:tgtEl>
                                      </p:cBhvr>
                                    </p:cmd>
                                  </p:childTnLst>
                                </p:cTn>
                              </p:par>
                              <p:par>
                                <p:cTn id="7" presetID="10"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200"/>
                                        <p:tgtEl>
                                          <p:spTgt spid="6"/>
                                        </p:tgtEl>
                                      </p:cBhvr>
                                    </p:animEffect>
                                  </p:childTnLst>
                                </p:cTn>
                              </p:par>
                              <p:par>
                                <p:cTn id="10" presetID="1"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childTnLst>
                                </p:cTn>
                              </p:par>
                              <p:par>
                                <p:cTn id="12" presetID="10" presetClass="entr" presetSubtype="0" fill="hold" grpId="0" nodeType="withEffect">
                                  <p:stCondLst>
                                    <p:cond delay="67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00"/>
                                        <p:tgtEl>
                                          <p:spTgt spid="7"/>
                                        </p:tgtEl>
                                      </p:cBhvr>
                                    </p:animEffect>
                                  </p:childTnLst>
                                </p:cTn>
                              </p:par>
                              <p:par>
                                <p:cTn id="15" presetID="10" presetClass="exit" presetSubtype="0" fill="hold" grpId="1" nodeType="withEffect">
                                  <p:stCondLst>
                                    <p:cond delay="6700"/>
                                  </p:stCondLst>
                                  <p:childTnLst>
                                    <p:animEffect transition="out" filter="fade">
                                      <p:cBhvr>
                                        <p:cTn id="16" dur="200"/>
                                        <p:tgtEl>
                                          <p:spTgt spid="6"/>
                                        </p:tgtEl>
                                      </p:cBhvr>
                                    </p:animEffect>
                                    <p:set>
                                      <p:cBhvr>
                                        <p:cTn id="17" dur="1" fill="hold">
                                          <p:stCondLst>
                                            <p:cond delay="199"/>
                                          </p:stCondLst>
                                        </p:cTn>
                                        <p:tgtEl>
                                          <p:spTgt spid="6"/>
                                        </p:tgtEl>
                                        <p:attrNameLst>
                                          <p:attrName>style.visibility</p:attrName>
                                        </p:attrNameLst>
                                      </p:cBhvr>
                                      <p:to>
                                        <p:strVal val="hidden"/>
                                      </p:to>
                                    </p:set>
                                  </p:childTnLst>
                                </p:cTn>
                              </p:par>
                              <p:par>
                                <p:cTn id="18" presetID="1" presetClass="entr" presetSubtype="0" fill="hold" nodeType="withEffect">
                                  <p:stCondLst>
                                    <p:cond delay="6700"/>
                                  </p:stCondLst>
                                  <p:childTnLst>
                                    <p:set>
                                      <p:cBhvr>
                                        <p:cTn id="19" dur="1" fill="hold">
                                          <p:stCondLst>
                                            <p:cond delay="0"/>
                                          </p:stCondLst>
                                        </p:cTn>
                                        <p:tgtEl>
                                          <p:spTgt spid="25"/>
                                        </p:tgtEl>
                                        <p:attrNameLst>
                                          <p:attrName>style.visibility</p:attrName>
                                        </p:attrNameLst>
                                      </p:cBhvr>
                                      <p:to>
                                        <p:strVal val="visible"/>
                                      </p:to>
                                    </p:set>
                                  </p:childTnLst>
                                </p:cTn>
                              </p:par>
                              <p:par>
                                <p:cTn id="20" presetID="1" presetClass="exit" presetSubtype="0" fill="hold" nodeType="withEffect">
                                  <p:stCondLst>
                                    <p:cond delay="6700"/>
                                  </p:stCondLst>
                                  <p:childTnLst>
                                    <p:set>
                                      <p:cBhvr>
                                        <p:cTn id="21" dur="1" fill="hold">
                                          <p:stCondLst>
                                            <p:cond delay="0"/>
                                          </p:stCondLst>
                                        </p:cTn>
                                        <p:tgtEl>
                                          <p:spTgt spid="26"/>
                                        </p:tgtEl>
                                        <p:attrNameLst>
                                          <p:attrName>style.visibility</p:attrName>
                                        </p:attrNameLst>
                                      </p:cBhvr>
                                      <p:to>
                                        <p:strVal val="hidden"/>
                                      </p:to>
                                    </p:set>
                                  </p:childTnLst>
                                </p:cTn>
                              </p:par>
                              <p:par>
                                <p:cTn id="22" presetID="10" presetClass="exit" presetSubtype="0" fill="hold" grpId="1" nodeType="withEffect">
                                  <p:stCondLst>
                                    <p:cond delay="11100"/>
                                  </p:stCondLst>
                                  <p:childTnLst>
                                    <p:animEffect transition="out" filter="fade">
                                      <p:cBhvr>
                                        <p:cTn id="23" dur="200"/>
                                        <p:tgtEl>
                                          <p:spTgt spid="7"/>
                                        </p:tgtEl>
                                      </p:cBhvr>
                                    </p:animEffect>
                                    <p:set>
                                      <p:cBhvr>
                                        <p:cTn id="24" dur="1" fill="hold">
                                          <p:stCondLst>
                                            <p:cond delay="199"/>
                                          </p:stCondLst>
                                        </p:cTn>
                                        <p:tgtEl>
                                          <p:spTgt spid="7"/>
                                        </p:tgtEl>
                                        <p:attrNameLst>
                                          <p:attrName>style.visibility</p:attrName>
                                        </p:attrNameLst>
                                      </p:cBhvr>
                                      <p:to>
                                        <p:strVal val="hidden"/>
                                      </p:to>
                                    </p:set>
                                  </p:childTnLst>
                                </p:cTn>
                              </p:par>
                              <p:par>
                                <p:cTn id="25" presetID="10" presetClass="entr" presetSubtype="0" fill="hold" grpId="0" nodeType="withEffect">
                                  <p:stCondLst>
                                    <p:cond delay="1110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00"/>
                                        <p:tgtEl>
                                          <p:spTgt spid="10"/>
                                        </p:tgtEl>
                                      </p:cBhvr>
                                    </p:animEffect>
                                  </p:childTnLst>
                                </p:cTn>
                              </p:par>
                              <p:par>
                                <p:cTn id="28" presetID="1" presetClass="exit" presetSubtype="0" fill="hold" nodeType="withEffect">
                                  <p:stCondLst>
                                    <p:cond delay="11100"/>
                                  </p:stCondLst>
                                  <p:childTnLst>
                                    <p:set>
                                      <p:cBhvr>
                                        <p:cTn id="29" dur="1" fill="hold">
                                          <p:stCondLst>
                                            <p:cond delay="0"/>
                                          </p:stCondLst>
                                        </p:cTn>
                                        <p:tgtEl>
                                          <p:spTgt spid="25"/>
                                        </p:tgtEl>
                                        <p:attrNameLst>
                                          <p:attrName>style.visibility</p:attrName>
                                        </p:attrNameLst>
                                      </p:cBhvr>
                                      <p:to>
                                        <p:strVal val="hidden"/>
                                      </p:to>
                                    </p:set>
                                  </p:childTnLst>
                                </p:cTn>
                              </p:par>
                              <p:par>
                                <p:cTn id="30" presetID="1" presetClass="entr" presetSubtype="0" fill="hold" nodeType="withEffect">
                                  <p:stCondLst>
                                    <p:cond delay="11100"/>
                                  </p:stCondLst>
                                  <p:childTnLst>
                                    <p:set>
                                      <p:cBhvr>
                                        <p:cTn id="31" dur="1" fill="hold">
                                          <p:stCondLst>
                                            <p:cond delay="0"/>
                                          </p:stCondLst>
                                        </p:cTn>
                                        <p:tgtEl>
                                          <p:spTgt spid="26"/>
                                        </p:tgtEl>
                                        <p:attrNameLst>
                                          <p:attrName>style.visibility</p:attrName>
                                        </p:attrNameLst>
                                      </p:cBhvr>
                                      <p:to>
                                        <p:strVal val="visible"/>
                                      </p:to>
                                    </p:set>
                                  </p:childTnLst>
                                </p:cTn>
                              </p:par>
                              <p:par>
                                <p:cTn id="32" presetID="2" presetClass="entr" presetSubtype="8" fill="hold" grpId="0" nodeType="withEffect">
                                  <p:stCondLst>
                                    <p:cond delay="1110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0-#ppt_w/2"/>
                                          </p:val>
                                        </p:tav>
                                        <p:tav tm="100000">
                                          <p:val>
                                            <p:strVal val="#ppt_x"/>
                                          </p:val>
                                        </p:tav>
                                      </p:tavLst>
                                    </p:anim>
                                    <p:anim calcmode="lin" valueType="num">
                                      <p:cBhvr additive="base">
                                        <p:cTn id="35" dur="500" fill="hold"/>
                                        <p:tgtEl>
                                          <p:spTgt spid="13"/>
                                        </p:tgtEl>
                                        <p:attrNameLst>
                                          <p:attrName>ppt_y</p:attrName>
                                        </p:attrNameLst>
                                      </p:cBhvr>
                                      <p:tavLst>
                                        <p:tav tm="0">
                                          <p:val>
                                            <p:strVal val="#ppt_y"/>
                                          </p:val>
                                        </p:tav>
                                        <p:tav tm="100000">
                                          <p:val>
                                            <p:strVal val="#ppt_y"/>
                                          </p:val>
                                        </p:tav>
                                      </p:tavLst>
                                    </p:anim>
                                  </p:childTnLst>
                                </p:cTn>
                              </p:par>
                              <p:par>
                                <p:cTn id="36" presetID="42" presetClass="path" presetSubtype="0" accel="50000" decel="50000" fill="hold" grpId="1" nodeType="withEffect">
                                  <p:stCondLst>
                                    <p:cond delay="14000"/>
                                  </p:stCondLst>
                                  <p:childTnLst>
                                    <p:animMotion origin="layout" path="M 8.33333E-7 1.74185E-6 L 0.0026 0.04858 " pathEditMode="relative" rAng="0" ptsTypes="AA">
                                      <p:cBhvr>
                                        <p:cTn id="37" dur="3000" fill="hold"/>
                                        <p:tgtEl>
                                          <p:spTgt spid="13"/>
                                        </p:tgtEl>
                                        <p:attrNameLst>
                                          <p:attrName>ppt_x</p:attrName>
                                          <p:attrName>ppt_y</p:attrName>
                                        </p:attrNameLst>
                                      </p:cBhvr>
                                      <p:rCtr x="122" y="2429"/>
                                    </p:animMotion>
                                  </p:childTnLst>
                                </p:cTn>
                              </p:par>
                              <p:par>
                                <p:cTn id="38" presetID="10" presetClass="exit" presetSubtype="0" fill="hold" grpId="1" nodeType="withEffect">
                                  <p:stCondLst>
                                    <p:cond delay="20500"/>
                                  </p:stCondLst>
                                  <p:childTnLst>
                                    <p:animEffect transition="out" filter="fade">
                                      <p:cBhvr>
                                        <p:cTn id="39" dur="200"/>
                                        <p:tgtEl>
                                          <p:spTgt spid="10"/>
                                        </p:tgtEl>
                                      </p:cBhvr>
                                    </p:animEffect>
                                    <p:set>
                                      <p:cBhvr>
                                        <p:cTn id="40" dur="1" fill="hold">
                                          <p:stCondLst>
                                            <p:cond delay="199"/>
                                          </p:stCondLst>
                                        </p:cTn>
                                        <p:tgtEl>
                                          <p:spTgt spid="10"/>
                                        </p:tgtEl>
                                        <p:attrNameLst>
                                          <p:attrName>style.visibility</p:attrName>
                                        </p:attrNameLst>
                                      </p:cBhvr>
                                      <p:to>
                                        <p:strVal val="hidden"/>
                                      </p:to>
                                    </p:set>
                                  </p:childTnLst>
                                </p:cTn>
                              </p:par>
                              <p:par>
                                <p:cTn id="41" presetID="10" presetClass="entr" presetSubtype="0" fill="hold" grpId="0" nodeType="withEffect">
                                  <p:stCondLst>
                                    <p:cond delay="2050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200"/>
                                        <p:tgtEl>
                                          <p:spTgt spid="12"/>
                                        </p:tgtEl>
                                      </p:cBhvr>
                                    </p:animEffect>
                                  </p:childTnLst>
                                </p:cTn>
                              </p:par>
                              <p:par>
                                <p:cTn id="44" presetID="1" presetClass="exit" presetSubtype="0" fill="hold" grpId="2" nodeType="withEffect">
                                  <p:stCondLst>
                                    <p:cond delay="20500"/>
                                  </p:stCondLst>
                                  <p:childTnLst>
                                    <p:set>
                                      <p:cBhvr>
                                        <p:cTn id="45" dur="1" fill="hold">
                                          <p:stCondLst>
                                            <p:cond delay="0"/>
                                          </p:stCondLst>
                                        </p:cTn>
                                        <p:tgtEl>
                                          <p:spTgt spid="13"/>
                                        </p:tgtEl>
                                        <p:attrNameLst>
                                          <p:attrName>style.visibility</p:attrName>
                                        </p:attrNameLst>
                                      </p:cBhvr>
                                      <p:to>
                                        <p:strVal val="hidden"/>
                                      </p:to>
                                    </p:set>
                                  </p:childTnLst>
                                </p:cTn>
                              </p:par>
                              <p:par>
                                <p:cTn id="46" presetID="1" presetClass="entr" presetSubtype="0" fill="hold" nodeType="withEffect">
                                  <p:stCondLst>
                                    <p:cond delay="20500"/>
                                  </p:stCondLst>
                                  <p:childTnLst>
                                    <p:set>
                                      <p:cBhvr>
                                        <p:cTn id="47" dur="1" fill="hold">
                                          <p:stCondLst>
                                            <p:cond delay="0"/>
                                          </p:stCondLst>
                                        </p:cTn>
                                        <p:tgtEl>
                                          <p:spTgt spid="5"/>
                                        </p:tgtEl>
                                        <p:attrNameLst>
                                          <p:attrName>style.visibility</p:attrName>
                                        </p:attrNameLst>
                                      </p:cBhvr>
                                      <p:to>
                                        <p:strVal val="visible"/>
                                      </p:to>
                                    </p:set>
                                  </p:childTnLst>
                                </p:cTn>
                              </p:par>
                              <p:par>
                                <p:cTn id="48" presetID="1" presetClass="entr" presetSubtype="0" fill="hold" grpId="0" nodeType="withEffect">
                                  <p:stCondLst>
                                    <p:cond delay="21500"/>
                                  </p:stCondLst>
                                  <p:iterate type="lt">
                                    <p:tmAbs val="100"/>
                                  </p:iterate>
                                  <p:childTnLst>
                                    <p:set>
                                      <p:cBhvr>
                                        <p:cTn id="49" dur="1" fill="hold">
                                          <p:stCondLst>
                                            <p:cond delay="0"/>
                                          </p:stCondLst>
                                        </p:cTn>
                                        <p:tgtEl>
                                          <p:spTgt spid="9"/>
                                        </p:tgtEl>
                                        <p:attrNameLst>
                                          <p:attrName>style.visibility</p:attrName>
                                        </p:attrNameLst>
                                      </p:cBhvr>
                                      <p:to>
                                        <p:strVal val="visible"/>
                                      </p:to>
                                    </p:set>
                                  </p:childTnLst>
                                </p:cTn>
                              </p:par>
                              <p:par>
                                <p:cTn id="50" presetID="22" presetClass="entr" presetSubtype="1" fill="hold" nodeType="withEffect">
                                  <p:stCondLst>
                                    <p:cond delay="22500"/>
                                  </p:stCondLst>
                                  <p:childTnLst>
                                    <p:set>
                                      <p:cBhvr>
                                        <p:cTn id="51" dur="1" fill="hold">
                                          <p:stCondLst>
                                            <p:cond delay="0"/>
                                          </p:stCondLst>
                                        </p:cTn>
                                        <p:tgtEl>
                                          <p:spTgt spid="8197"/>
                                        </p:tgtEl>
                                        <p:attrNameLst>
                                          <p:attrName>style.visibility</p:attrName>
                                        </p:attrNameLst>
                                      </p:cBhvr>
                                      <p:to>
                                        <p:strVal val="visible"/>
                                      </p:to>
                                    </p:set>
                                    <p:animEffect transition="in" filter="wipe(up)">
                                      <p:cBhvr>
                                        <p:cTn id="52" dur="500"/>
                                        <p:tgtEl>
                                          <p:spTgt spid="8197"/>
                                        </p:tgtEl>
                                      </p:cBhvr>
                                    </p:animEffect>
                                  </p:childTnLst>
                                </p:cTn>
                              </p:par>
                              <p:par>
                                <p:cTn id="53" presetID="1" presetClass="exit" presetSubtype="0" fill="hold" nodeType="withEffect">
                                  <p:stCondLst>
                                    <p:cond delay="23500"/>
                                  </p:stCondLst>
                                  <p:childTnLst>
                                    <p:set>
                                      <p:cBhvr>
                                        <p:cTn id="54" dur="1" fill="hold">
                                          <p:stCondLst>
                                            <p:cond delay="0"/>
                                          </p:stCondLst>
                                        </p:cTn>
                                        <p:tgtEl>
                                          <p:spTgt spid="8197"/>
                                        </p:tgtEl>
                                        <p:attrNameLst>
                                          <p:attrName>style.visibility</p:attrName>
                                        </p:attrNameLst>
                                      </p:cBhvr>
                                      <p:to>
                                        <p:strVal val="hidden"/>
                                      </p:to>
                                    </p:set>
                                  </p:childTnLst>
                                </p:cTn>
                              </p:par>
                              <p:par>
                                <p:cTn id="55" presetID="1" presetClass="entr" presetSubtype="0" fill="hold" nodeType="withEffect">
                                  <p:stCondLst>
                                    <p:cond delay="23500"/>
                                  </p:stCondLst>
                                  <p:childTnLst>
                                    <p:set>
                                      <p:cBhvr>
                                        <p:cTn id="56" dur="1" fill="hold">
                                          <p:stCondLst>
                                            <p:cond delay="0"/>
                                          </p:stCondLst>
                                        </p:cTn>
                                        <p:tgtEl>
                                          <p:spTgt spid="15"/>
                                        </p:tgtEl>
                                        <p:attrNameLst>
                                          <p:attrName>style.visibility</p:attrName>
                                        </p:attrNameLst>
                                      </p:cBhvr>
                                      <p:to>
                                        <p:strVal val="visible"/>
                                      </p:to>
                                    </p:set>
                                  </p:childTnLst>
                                </p:cTn>
                              </p:par>
                              <p:par>
                                <p:cTn id="57" presetID="22" presetClass="entr" presetSubtype="1" fill="hold" nodeType="withEffect">
                                  <p:stCondLst>
                                    <p:cond delay="24500"/>
                                  </p:stCondLst>
                                  <p:childTnLst>
                                    <p:set>
                                      <p:cBhvr>
                                        <p:cTn id="58" dur="1" fill="hold">
                                          <p:stCondLst>
                                            <p:cond delay="0"/>
                                          </p:stCondLst>
                                        </p:cTn>
                                        <p:tgtEl>
                                          <p:spTgt spid="8198"/>
                                        </p:tgtEl>
                                        <p:attrNameLst>
                                          <p:attrName>style.visibility</p:attrName>
                                        </p:attrNameLst>
                                      </p:cBhvr>
                                      <p:to>
                                        <p:strVal val="visible"/>
                                      </p:to>
                                    </p:set>
                                    <p:animEffect transition="in" filter="wipe(up)">
                                      <p:cBhvr>
                                        <p:cTn id="59" dur="500"/>
                                        <p:tgtEl>
                                          <p:spTgt spid="8198"/>
                                        </p:tgtEl>
                                      </p:cBhvr>
                                    </p:animEffect>
                                  </p:childTnLst>
                                </p:cTn>
                              </p:par>
                              <p:par>
                                <p:cTn id="60" presetID="1" presetClass="exit" presetSubtype="0" fill="hold" nodeType="withEffect">
                                  <p:stCondLst>
                                    <p:cond delay="25500"/>
                                  </p:stCondLst>
                                  <p:childTnLst>
                                    <p:set>
                                      <p:cBhvr>
                                        <p:cTn id="61" dur="1" fill="hold">
                                          <p:stCondLst>
                                            <p:cond delay="0"/>
                                          </p:stCondLst>
                                        </p:cTn>
                                        <p:tgtEl>
                                          <p:spTgt spid="8198"/>
                                        </p:tgtEl>
                                        <p:attrNameLst>
                                          <p:attrName>style.visibility</p:attrName>
                                        </p:attrNameLst>
                                      </p:cBhvr>
                                      <p:to>
                                        <p:strVal val="hidden"/>
                                      </p:to>
                                    </p:set>
                                  </p:childTnLst>
                                </p:cTn>
                              </p:par>
                              <p:par>
                                <p:cTn id="62" presetID="1" presetClass="entr" presetSubtype="0" fill="hold" nodeType="withEffect">
                                  <p:stCondLst>
                                    <p:cond delay="25500"/>
                                  </p:stCondLst>
                                  <p:childTnLst>
                                    <p:set>
                                      <p:cBhvr>
                                        <p:cTn id="63" dur="1" fill="hold">
                                          <p:stCondLst>
                                            <p:cond delay="0"/>
                                          </p:stCondLst>
                                        </p:cTn>
                                        <p:tgtEl>
                                          <p:spTgt spid="8199"/>
                                        </p:tgtEl>
                                        <p:attrNameLst>
                                          <p:attrName>style.visibility</p:attrName>
                                        </p:attrNameLst>
                                      </p:cBhvr>
                                      <p:to>
                                        <p:strVal val="visible"/>
                                      </p:to>
                                    </p:set>
                                  </p:childTnLst>
                                </p:cTn>
                              </p:par>
                              <p:par>
                                <p:cTn id="64" presetID="22" presetClass="entr" presetSubtype="1" fill="hold" nodeType="withEffect">
                                  <p:stCondLst>
                                    <p:cond delay="26500"/>
                                  </p:stCondLst>
                                  <p:childTnLst>
                                    <p:set>
                                      <p:cBhvr>
                                        <p:cTn id="65" dur="1" fill="hold">
                                          <p:stCondLst>
                                            <p:cond delay="0"/>
                                          </p:stCondLst>
                                        </p:cTn>
                                        <p:tgtEl>
                                          <p:spTgt spid="17"/>
                                        </p:tgtEl>
                                        <p:attrNameLst>
                                          <p:attrName>style.visibility</p:attrName>
                                        </p:attrNameLst>
                                      </p:cBhvr>
                                      <p:to>
                                        <p:strVal val="visible"/>
                                      </p:to>
                                    </p:set>
                                    <p:animEffect transition="in" filter="wipe(up)">
                                      <p:cBhvr>
                                        <p:cTn id="66" dur="500"/>
                                        <p:tgtEl>
                                          <p:spTgt spid="17"/>
                                        </p:tgtEl>
                                      </p:cBhvr>
                                    </p:animEffect>
                                  </p:childTnLst>
                                </p:cTn>
                              </p:par>
                              <p:par>
                                <p:cTn id="67" presetID="1" presetClass="exit" presetSubtype="0" fill="hold" nodeType="withEffect">
                                  <p:stCondLst>
                                    <p:cond delay="27500"/>
                                  </p:stCondLst>
                                  <p:childTnLst>
                                    <p:set>
                                      <p:cBhvr>
                                        <p:cTn id="68" dur="1" fill="hold">
                                          <p:stCondLst>
                                            <p:cond delay="0"/>
                                          </p:stCondLst>
                                        </p:cTn>
                                        <p:tgtEl>
                                          <p:spTgt spid="17"/>
                                        </p:tgtEl>
                                        <p:attrNameLst>
                                          <p:attrName>style.visibility</p:attrName>
                                        </p:attrNameLst>
                                      </p:cBhvr>
                                      <p:to>
                                        <p:strVal val="hidden"/>
                                      </p:to>
                                    </p:set>
                                  </p:childTnLst>
                                </p:cTn>
                              </p:par>
                              <p:par>
                                <p:cTn id="69" presetID="1" presetClass="entr" presetSubtype="0" fill="hold" nodeType="withEffect">
                                  <p:stCondLst>
                                    <p:cond delay="27500"/>
                                  </p:stCondLst>
                                  <p:childTnLst>
                                    <p:set>
                                      <p:cBhvr>
                                        <p:cTn id="70" dur="1" fill="hold">
                                          <p:stCondLst>
                                            <p:cond delay="0"/>
                                          </p:stCondLst>
                                        </p:cTn>
                                        <p:tgtEl>
                                          <p:spTgt spid="8200"/>
                                        </p:tgtEl>
                                        <p:attrNameLst>
                                          <p:attrName>style.visibility</p:attrName>
                                        </p:attrNameLst>
                                      </p:cBhvr>
                                      <p:to>
                                        <p:strVal val="visible"/>
                                      </p:to>
                                    </p:set>
                                  </p:childTnLst>
                                </p:cTn>
                              </p:par>
                              <p:par>
                                <p:cTn id="71" presetID="1" presetClass="entr" presetSubtype="0" fill="hold" nodeType="withEffect">
                                  <p:stCondLst>
                                    <p:cond delay="20000"/>
                                  </p:stCondLst>
                                  <p:childTnLst>
                                    <p:set>
                                      <p:cBhvr>
                                        <p:cTn id="72" dur="1" fill="hold">
                                          <p:stCondLst>
                                            <p:cond delay="0"/>
                                          </p:stCondLst>
                                        </p:cTn>
                                        <p:tgtEl>
                                          <p:spTgt spid="33"/>
                                        </p:tgtEl>
                                        <p:attrNameLst>
                                          <p:attrName>style.visibility</p:attrName>
                                        </p:attrNameLst>
                                      </p:cBhvr>
                                      <p:to>
                                        <p:strVal val="visible"/>
                                      </p:to>
                                    </p:set>
                                  </p:childTnLst>
                                </p:cTn>
                              </p:par>
                              <p:par>
                                <p:cTn id="73" presetID="1" presetClass="entr" presetSubtype="0" fill="hold" nodeType="withEffect">
                                  <p:stCondLst>
                                    <p:cond delay="28500"/>
                                  </p:stCondLst>
                                  <p:childTnLst>
                                    <p:set>
                                      <p:cBhvr>
                                        <p:cTn id="74" dur="1" fill="hold">
                                          <p:stCondLst>
                                            <p:cond delay="0"/>
                                          </p:stCondLst>
                                        </p:cTn>
                                        <p:tgtEl>
                                          <p:spTgt spid="6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5" fill="hold" display="0">
                  <p:stCondLst>
                    <p:cond delay="indefinite"/>
                  </p:stCondLst>
                  <p:endCondLst>
                    <p:cond evt="onStopAudio" delay="0">
                      <p:tgtEl>
                        <p:sldTgt/>
                      </p:tgtEl>
                    </p:cond>
                  </p:endCondLst>
                </p:cTn>
                <p:tgtEl>
                  <p:spTgt spid="4"/>
                </p:tgtEl>
              </p:cMediaNode>
            </p:audio>
          </p:childTnLst>
        </p:cTn>
      </p:par>
    </p:tnLst>
    <p:bldLst>
      <p:bldP spid="13" grpId="0" animBg="1"/>
      <p:bldP spid="13" grpId="1" animBg="1"/>
      <p:bldP spid="13" grpId="2" animBg="1"/>
      <p:bldP spid="6" grpId="0" animBg="1"/>
      <p:bldP spid="6" grpId="1" animBg="1"/>
      <p:bldP spid="7" grpId="0" animBg="1"/>
      <p:bldP spid="7" grpId="1" animBg="1"/>
      <p:bldP spid="10" grpId="0" animBg="1"/>
      <p:bldP spid="10" grpId="1" animBg="1"/>
      <p:bldP spid="12"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477617" y="1551167"/>
            <a:ext cx="6705600" cy="4926116"/>
            <a:chOff x="1386840" y="1524000"/>
            <a:chExt cx="6705600" cy="4926116"/>
          </a:xfrm>
        </p:grpSpPr>
        <p:pic>
          <p:nvPicPr>
            <p:cNvPr id="24" name="Picture 2" descr="C:\Users\delrosarios\AppData\Local\Microsoft\Windows\Temporary Internet Files\Content.Outlook\SCSNTBIG\Get a Tutor - Library - Logged into Account - No Scheduling.png"/>
            <p:cNvPicPr>
              <a:picLocks noChangeAspect="1" noChangeArrowheads="1"/>
            </p:cNvPicPr>
            <p:nvPr/>
          </p:nvPicPr>
          <p:blipFill rotWithShape="1">
            <a:blip r:embed="rId12">
              <a:extLst>
                <a:ext uri="{28A0092B-C50C-407E-A947-70E740481C1C}">
                  <a14:useLocalDpi xmlns:a14="http://schemas.microsoft.com/office/drawing/2010/main" val="0"/>
                </a:ext>
              </a:extLst>
            </a:blip>
            <a:srcRect l="17655" r="18276" b="20313"/>
            <a:stretch/>
          </p:blipFill>
          <p:spPr bwMode="auto">
            <a:xfrm>
              <a:off x="1386840" y="1524000"/>
              <a:ext cx="6705600" cy="492611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71203" y="1792914"/>
              <a:ext cx="1223094" cy="226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5"/>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036522" y="1792913"/>
              <a:ext cx="1254456" cy="226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551308" y="1755303"/>
              <a:ext cx="1334210" cy="264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4103" name="Picture 7"/>
          <p:cNvPicPr>
            <a:picLocks noChangeAspect="1" noChangeArrowheads="1"/>
          </p:cNvPicPr>
          <p:nvPr/>
        </p:nvPicPr>
        <p:blipFill rotWithShape="1">
          <a:blip r:embed="rId16">
            <a:extLst>
              <a:ext uri="{28A0092B-C50C-407E-A947-70E740481C1C}">
                <a14:useLocalDpi xmlns:a14="http://schemas.microsoft.com/office/drawing/2010/main" val="0"/>
              </a:ext>
            </a:extLst>
          </a:blip>
          <a:srcRect l="40731" t="46707" r="40350" b="20435"/>
          <a:stretch/>
        </p:blipFill>
        <p:spPr bwMode="auto">
          <a:xfrm>
            <a:off x="1791640" y="3939799"/>
            <a:ext cx="1774852" cy="173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rotWithShape="1">
          <a:blip r:embed="rId17">
            <a:extLst>
              <a:ext uri="{28A0092B-C50C-407E-A947-70E740481C1C}">
                <a14:useLocalDpi xmlns:a14="http://schemas.microsoft.com/office/drawing/2010/main" val="0"/>
              </a:ext>
            </a:extLst>
          </a:blip>
          <a:srcRect l="40823" t="39276" r="40028" b="35642"/>
          <a:stretch/>
        </p:blipFill>
        <p:spPr bwMode="auto">
          <a:xfrm>
            <a:off x="1791640" y="3498517"/>
            <a:ext cx="1832854" cy="1350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p:txBody>
          <a:bodyPr/>
          <a:lstStyle/>
          <a:p>
            <a:r>
              <a:rPr lang="en-US" dirty="0" smtClean="0">
                <a:solidFill>
                  <a:schemeClr val="bg1"/>
                </a:solidFill>
              </a:rPr>
              <a:t>GET A TUTOR!</a:t>
            </a:r>
            <a:endParaRPr lang="en-US" dirty="0">
              <a:solidFill>
                <a:schemeClr val="bg1"/>
              </a:solidFill>
            </a:endParaRPr>
          </a:p>
        </p:txBody>
      </p:sp>
      <p:pic>
        <p:nvPicPr>
          <p:cNvPr id="4102" name="Picture 6"/>
          <p:cNvPicPr>
            <a:picLocks noChangeAspect="1" noChangeArrowheads="1"/>
          </p:cNvPicPr>
          <p:nvPr/>
        </p:nvPicPr>
        <p:blipFill rotWithShape="1">
          <a:blip r:embed="rId18">
            <a:extLst>
              <a:ext uri="{28A0092B-C50C-407E-A947-70E740481C1C}">
                <a14:useLocalDpi xmlns:a14="http://schemas.microsoft.com/office/drawing/2010/main" val="0"/>
              </a:ext>
            </a:extLst>
          </a:blip>
          <a:srcRect l="60974" t="39342" r="20779" b="41813"/>
          <a:stretch/>
        </p:blipFill>
        <p:spPr bwMode="auto">
          <a:xfrm>
            <a:off x="4027323" y="3498517"/>
            <a:ext cx="1741335" cy="1011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348572" y="4972141"/>
            <a:ext cx="772732" cy="1371600"/>
          </a:xfrm>
          <a:prstGeom prst="rect">
            <a:avLst/>
          </a:prstGeom>
          <a:ln w="3175" cap="rnd">
            <a:solidFill>
              <a:schemeClr val="accent1"/>
            </a:solidFill>
          </a:ln>
          <a:effectLst>
            <a:outerShdw blurRad="76200" dist="95250" dir="10500000" sx="97000" sy="23000" kx="900000" algn="br" rotWithShape="0">
              <a:srgbClr val="000000">
                <a:alpha val="20000"/>
              </a:srgbClr>
            </a:outerShdw>
          </a:effectLst>
        </p:spPr>
      </p:pic>
      <p:sp>
        <p:nvSpPr>
          <p:cNvPr id="17" name="Rectangle 16"/>
          <p:cNvSpPr/>
          <p:nvPr/>
        </p:nvSpPr>
        <p:spPr>
          <a:xfrm>
            <a:off x="7543800" y="6380257"/>
            <a:ext cx="16002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Arrow 14"/>
          <p:cNvSpPr/>
          <p:nvPr/>
        </p:nvSpPr>
        <p:spPr>
          <a:xfrm>
            <a:off x="1210917" y="4845412"/>
            <a:ext cx="533400" cy="173948"/>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5122" name="Picture 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990225" y="3354934"/>
            <a:ext cx="1249953" cy="143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824159" y="3765604"/>
            <a:ext cx="1309687" cy="147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Student Video Slide 8.wma">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14:bmkLst>
                    <p14:bmk name="Student Video Slide 800:00:00.0" time="0"/>
                    <p14:bmk name="Student Video Slide 800:00:06.9" time="6920"/>
                    <p14:bmk name="Student Video Slide 800:00:11.5" time="11590"/>
                    <p14:bmk name="Student Video Slide 800:00:19.9" time="19980"/>
                    <p14:bmk name="Student Video Slide 800:00:22.4" time="22410"/>
                    <p14:bmk name="Student Video Slide 800:00:30.3" time="30330"/>
                    <p14:bmk name="Student Video Slide 800:00:32.8" time="32800"/>
                  </p14:bmkLst>
                </p14:media>
              </p:ext>
            </p:extLst>
          </p:nvPr>
        </p:nvPicPr>
        <p:blipFill>
          <a:blip r:embed="rId22"/>
          <a:stretch>
            <a:fillRect/>
          </a:stretch>
        </p:blipFill>
        <p:spPr>
          <a:xfrm>
            <a:off x="4267200" y="3124200"/>
            <a:ext cx="609600" cy="609600"/>
          </a:xfrm>
          <a:prstGeom prst="rect">
            <a:avLst/>
          </a:prstGeom>
        </p:spPr>
      </p:pic>
      <p:sp>
        <p:nvSpPr>
          <p:cNvPr id="7" name="Student Video Slide 8Asyoucan00:00:00.0-00:00:06.9"/>
          <p:cNvSpPr txBox="1"/>
          <p:nvPr>
            <p:custDataLst>
              <p:tags r:id="rId4"/>
            </p:custDataLst>
          </p:nvPr>
        </p:nvSpPr>
        <p:spPr>
          <a:xfrm>
            <a:off x="0" y="6644640"/>
            <a:ext cx="9144000" cy="213360"/>
          </a:xfrm>
          <a:prstGeom prst="rect">
            <a:avLst/>
          </a:prstGeom>
          <a:solidFill>
            <a:srgbClr val="FFFFFF">
              <a:alpha val="70000"/>
            </a:srgbClr>
          </a:solidFill>
        </p:spPr>
        <p:txBody>
          <a:bodyPr vert="horz" tIns="0" bIns="0" rtlCol="0">
            <a:noAutofit/>
          </a:bodyPr>
          <a:lstStyle/>
          <a:p>
            <a:r>
              <a:rPr lang="en-US" sz="1400" dirty="0" smtClean="0">
                <a:solidFill>
                  <a:srgbClr val="000000"/>
                </a:solidFill>
                <a:latin typeface="Calibri"/>
              </a:rPr>
              <a:t>As you can see, Tutor.com provides many different tools you can use to get help.</a:t>
            </a:r>
            <a:endParaRPr lang="en-US" sz="1400" dirty="0">
              <a:solidFill>
                <a:srgbClr val="000000"/>
              </a:solidFill>
              <a:latin typeface="Calibri"/>
            </a:endParaRPr>
          </a:p>
        </p:txBody>
      </p:sp>
      <p:sp>
        <p:nvSpPr>
          <p:cNvPr id="8" name="Student Video Slide 8It'stheone-to-one00:00:06.9-00:00:11.5"/>
          <p:cNvSpPr txBox="1"/>
          <p:nvPr>
            <p:custDataLst>
              <p:tags r:id="rId5"/>
            </p:custDataLst>
          </p:nvPr>
        </p:nvSpPr>
        <p:spPr>
          <a:xfrm>
            <a:off x="0" y="6644640"/>
            <a:ext cx="9144000" cy="213360"/>
          </a:xfrm>
          <a:prstGeom prst="rect">
            <a:avLst/>
          </a:prstGeom>
          <a:solidFill>
            <a:srgbClr val="FFFFFF">
              <a:alpha val="70000"/>
            </a:srgbClr>
          </a:solidFill>
        </p:spPr>
        <p:txBody>
          <a:bodyPr vert="horz" tIns="0" bIns="0" rtlCol="0">
            <a:noAutofit/>
          </a:bodyPr>
          <a:lstStyle/>
          <a:p>
            <a:r>
              <a:rPr lang="en-US" sz="1400" dirty="0" smtClean="0">
                <a:solidFill>
                  <a:srgbClr val="000000"/>
                </a:solidFill>
                <a:latin typeface="Calibri"/>
              </a:rPr>
              <a:t>It's the one-to-one real time tutoring that most learners want.</a:t>
            </a:r>
            <a:endParaRPr lang="en-US" sz="1400" dirty="0">
              <a:solidFill>
                <a:srgbClr val="000000"/>
              </a:solidFill>
              <a:latin typeface="Calibri"/>
            </a:endParaRPr>
          </a:p>
        </p:txBody>
      </p:sp>
      <p:sp>
        <p:nvSpPr>
          <p:cNvPr id="9" name="Student Video Slide 8Let'stakea00:00:11.5-00:00:19.9"/>
          <p:cNvSpPr txBox="1"/>
          <p:nvPr>
            <p:custDataLst>
              <p:tags r:id="rId6"/>
            </p:custDataLst>
          </p:nvPr>
        </p:nvSpPr>
        <p:spPr>
          <a:xfrm>
            <a:off x="0" y="6644640"/>
            <a:ext cx="9144000" cy="213360"/>
          </a:xfrm>
          <a:prstGeom prst="rect">
            <a:avLst/>
          </a:prstGeom>
          <a:solidFill>
            <a:srgbClr val="FFFFFF">
              <a:alpha val="70000"/>
            </a:srgbClr>
          </a:solidFill>
        </p:spPr>
        <p:txBody>
          <a:bodyPr vert="horz" tIns="0" bIns="0" rtlCol="0">
            <a:noAutofit/>
          </a:bodyPr>
          <a:lstStyle/>
          <a:p>
            <a:r>
              <a:rPr lang="en-US" sz="1400" dirty="0" smtClean="0">
                <a:solidFill>
                  <a:srgbClr val="000000"/>
                </a:solidFill>
                <a:latin typeface="Calibri"/>
              </a:rPr>
              <a:t>Let's take a look! From the Get a Tutor! tab on our portal, choose your topic, subject and grade level.</a:t>
            </a:r>
            <a:endParaRPr lang="en-US" sz="1400" dirty="0">
              <a:solidFill>
                <a:srgbClr val="000000"/>
              </a:solidFill>
              <a:latin typeface="Calibri"/>
            </a:endParaRPr>
          </a:p>
        </p:txBody>
      </p:sp>
      <p:sp>
        <p:nvSpPr>
          <p:cNvPr id="10" name="Student Video Slide 8Enteraquestion00:00:19.9-00:00:22.4"/>
          <p:cNvSpPr txBox="1"/>
          <p:nvPr>
            <p:custDataLst>
              <p:tags r:id="rId7"/>
            </p:custDataLst>
          </p:nvPr>
        </p:nvSpPr>
        <p:spPr>
          <a:xfrm>
            <a:off x="0" y="6644640"/>
            <a:ext cx="9144000" cy="213360"/>
          </a:xfrm>
          <a:prstGeom prst="rect">
            <a:avLst/>
          </a:prstGeom>
          <a:solidFill>
            <a:srgbClr val="FFFFFF">
              <a:alpha val="70000"/>
            </a:srgbClr>
          </a:solidFill>
        </p:spPr>
        <p:txBody>
          <a:bodyPr vert="horz" tIns="0" bIns="0" rtlCol="0">
            <a:noAutofit/>
          </a:bodyPr>
          <a:lstStyle/>
          <a:p>
            <a:r>
              <a:rPr lang="en-US" sz="1400" dirty="0" smtClean="0">
                <a:solidFill>
                  <a:srgbClr val="000000"/>
                </a:solidFill>
                <a:latin typeface="Calibri"/>
              </a:rPr>
              <a:t>Enter a question for the tutor.</a:t>
            </a:r>
            <a:endParaRPr lang="en-US" sz="1400" dirty="0">
              <a:solidFill>
                <a:srgbClr val="000000"/>
              </a:solidFill>
              <a:latin typeface="Calibri"/>
            </a:endParaRPr>
          </a:p>
        </p:txBody>
      </p:sp>
      <p:sp>
        <p:nvSpPr>
          <p:cNvPr id="11" name="Student Video Slide 8Ifyouwant,00:00:22.4-00:00:30.3"/>
          <p:cNvSpPr txBox="1"/>
          <p:nvPr>
            <p:custDataLst>
              <p:tags r:id="rId8"/>
            </p:custDataLst>
          </p:nvPr>
        </p:nvSpPr>
        <p:spPr>
          <a:xfrm>
            <a:off x="0" y="6644640"/>
            <a:ext cx="9144000" cy="213360"/>
          </a:xfrm>
          <a:prstGeom prst="rect">
            <a:avLst/>
          </a:prstGeom>
          <a:solidFill>
            <a:srgbClr val="FFFFFF">
              <a:alpha val="70000"/>
            </a:srgbClr>
          </a:solidFill>
        </p:spPr>
        <p:txBody>
          <a:bodyPr vert="horz" tIns="0" bIns="0" rtlCol="0">
            <a:noAutofit/>
          </a:bodyPr>
          <a:lstStyle/>
          <a:p>
            <a:r>
              <a:rPr lang="en-US" sz="1400" dirty="0" smtClean="0">
                <a:solidFill>
                  <a:srgbClr val="000000"/>
                </a:solidFill>
                <a:latin typeface="Calibri"/>
              </a:rPr>
              <a:t>If you want, you can also upload a document such as a picture of a worksheet or an essay you'd like the tutor to review.</a:t>
            </a:r>
            <a:endParaRPr lang="en-US" sz="1400" dirty="0">
              <a:solidFill>
                <a:srgbClr val="000000"/>
              </a:solidFill>
              <a:latin typeface="Calibri"/>
            </a:endParaRPr>
          </a:p>
        </p:txBody>
      </p:sp>
      <p:sp>
        <p:nvSpPr>
          <p:cNvPr id="12" name="Student Video Slide 8Thenclick,&quot;Get00:00:30.3-00:00:32.8"/>
          <p:cNvSpPr txBox="1"/>
          <p:nvPr>
            <p:custDataLst>
              <p:tags r:id="rId9"/>
            </p:custDataLst>
          </p:nvPr>
        </p:nvSpPr>
        <p:spPr>
          <a:xfrm>
            <a:off x="0" y="6644640"/>
            <a:ext cx="9144000" cy="213360"/>
          </a:xfrm>
          <a:prstGeom prst="rect">
            <a:avLst/>
          </a:prstGeom>
          <a:solidFill>
            <a:srgbClr val="FFFFFF">
              <a:alpha val="70000"/>
            </a:srgbClr>
          </a:solidFill>
        </p:spPr>
        <p:txBody>
          <a:bodyPr vert="horz" tIns="0" bIns="0" rtlCol="0">
            <a:noAutofit/>
          </a:bodyPr>
          <a:lstStyle/>
          <a:p>
            <a:r>
              <a:rPr lang="en-US" sz="1400" dirty="0" smtClean="0">
                <a:solidFill>
                  <a:srgbClr val="000000"/>
                </a:solidFill>
                <a:latin typeface="Calibri"/>
              </a:rPr>
              <a:t>Then click, "Get a Tutor!"</a:t>
            </a:r>
            <a:endParaRPr lang="en-US" sz="1400" dirty="0">
              <a:solidFill>
                <a:srgbClr val="000000"/>
              </a:solidFill>
              <a:latin typeface="Calibri"/>
            </a:endParaRPr>
          </a:p>
        </p:txBody>
      </p:sp>
      <p:sp>
        <p:nvSpPr>
          <p:cNvPr id="23" name="TextBox 22"/>
          <p:cNvSpPr txBox="1"/>
          <p:nvPr/>
        </p:nvSpPr>
        <p:spPr>
          <a:xfrm>
            <a:off x="1822835" y="4205942"/>
            <a:ext cx="3581400" cy="261610"/>
          </a:xfrm>
          <a:prstGeom prst="rect">
            <a:avLst/>
          </a:prstGeom>
          <a:solidFill>
            <a:schemeClr val="bg1"/>
          </a:solidFill>
        </p:spPr>
        <p:txBody>
          <a:bodyPr wrap="square" rtlCol="0">
            <a:spAutoFit/>
          </a:bodyPr>
          <a:lstStyle/>
          <a:p>
            <a:r>
              <a:rPr lang="en-US" sz="1100" dirty="0" smtClean="0">
                <a:solidFill>
                  <a:schemeClr val="bg1">
                    <a:lumMod val="50000"/>
                  </a:schemeClr>
                </a:solidFill>
              </a:rPr>
              <a:t>Solve for x.  4x + 10 = 22</a:t>
            </a:r>
            <a:endParaRPr lang="en-US" sz="1100" dirty="0">
              <a:solidFill>
                <a:schemeClr val="bg1">
                  <a:lumMod val="50000"/>
                </a:schemeClr>
              </a:solidFill>
            </a:endParaRPr>
          </a:p>
        </p:txBody>
      </p:sp>
      <p:pic>
        <p:nvPicPr>
          <p:cNvPr id="7170" name="Picture 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643831" y="4821758"/>
            <a:ext cx="1409700" cy="328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0180942"/>
      </p:ext>
    </p:extLst>
  </p:cSld>
  <p:clrMapOvr>
    <a:masterClrMapping/>
  </p:clrMapOvr>
  <mc:AlternateContent xmlns:mc="http://schemas.openxmlformats.org/markup-compatibility/2006" xmlns:p14="http://schemas.microsoft.com/office/powerpoint/2010/main">
    <mc:Choice Requires="p14">
      <p:transition p14:dur="10" advClick="0" advTm="32900"/>
    </mc:Choice>
    <mc:Fallback xmlns="">
      <p:transition advClick="0" advTm="32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879" fill="hold"/>
                                        <p:tgtEl>
                                          <p:spTgt spid="4"/>
                                        </p:tgtEl>
                                      </p:cBhvr>
                                    </p:cmd>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200"/>
                                        <p:tgtEl>
                                          <p:spTgt spid="7"/>
                                        </p:tgtEl>
                                      </p:cBhvr>
                                    </p:animEffect>
                                  </p:childTnLst>
                                </p:cTn>
                              </p:par>
                              <p:par>
                                <p:cTn id="10" presetID="10" presetClass="exit" presetSubtype="0" fill="hold" grpId="1" nodeType="withEffect">
                                  <p:stCondLst>
                                    <p:cond delay="6900"/>
                                  </p:stCondLst>
                                  <p:childTnLst>
                                    <p:animEffect transition="out" filter="fade">
                                      <p:cBhvr>
                                        <p:cTn id="11" dur="200"/>
                                        <p:tgtEl>
                                          <p:spTgt spid="7"/>
                                        </p:tgtEl>
                                      </p:cBhvr>
                                    </p:animEffect>
                                    <p:set>
                                      <p:cBhvr>
                                        <p:cTn id="12" dur="1" fill="hold">
                                          <p:stCondLst>
                                            <p:cond delay="199"/>
                                          </p:stCondLst>
                                        </p:cTn>
                                        <p:tgtEl>
                                          <p:spTgt spid="7"/>
                                        </p:tgtEl>
                                        <p:attrNameLst>
                                          <p:attrName>style.visibility</p:attrName>
                                        </p:attrNameLst>
                                      </p:cBhvr>
                                      <p:to>
                                        <p:strVal val="hidden"/>
                                      </p:to>
                                    </p:set>
                                  </p:childTnLst>
                                </p:cTn>
                              </p:par>
                              <p:par>
                                <p:cTn id="13" presetID="10" presetClass="entr" presetSubtype="0" fill="hold" grpId="0" nodeType="withEffect">
                                  <p:stCondLst>
                                    <p:cond delay="69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
                                        <p:tgtEl>
                                          <p:spTgt spid="8"/>
                                        </p:tgtEl>
                                      </p:cBhvr>
                                    </p:animEffect>
                                  </p:childTnLst>
                                </p:cTn>
                              </p:par>
                              <p:par>
                                <p:cTn id="16" presetID="10" presetClass="exit" presetSubtype="0" fill="hold" grpId="1" nodeType="withEffect">
                                  <p:stCondLst>
                                    <p:cond delay="11500"/>
                                  </p:stCondLst>
                                  <p:childTnLst>
                                    <p:animEffect transition="out" filter="fade">
                                      <p:cBhvr>
                                        <p:cTn id="17" dur="200"/>
                                        <p:tgtEl>
                                          <p:spTgt spid="8"/>
                                        </p:tgtEl>
                                      </p:cBhvr>
                                    </p:animEffect>
                                    <p:set>
                                      <p:cBhvr>
                                        <p:cTn id="18" dur="1" fill="hold">
                                          <p:stCondLst>
                                            <p:cond delay="199"/>
                                          </p:stCondLst>
                                        </p:cTn>
                                        <p:tgtEl>
                                          <p:spTgt spid="8"/>
                                        </p:tgtEl>
                                        <p:attrNameLst>
                                          <p:attrName>style.visibility</p:attrName>
                                        </p:attrNameLst>
                                      </p:cBhvr>
                                      <p:to>
                                        <p:strVal val="hidden"/>
                                      </p:to>
                                    </p:set>
                                  </p:childTnLst>
                                </p:cTn>
                              </p:par>
                              <p:par>
                                <p:cTn id="19" presetID="10" presetClass="entr" presetSubtype="0" fill="hold" grpId="0" nodeType="withEffect">
                                  <p:stCondLst>
                                    <p:cond delay="115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200"/>
                                        <p:tgtEl>
                                          <p:spTgt spid="9"/>
                                        </p:tgtEl>
                                      </p:cBhvr>
                                    </p:animEffect>
                                  </p:childTnLst>
                                </p:cTn>
                              </p:par>
                              <p:par>
                                <p:cTn id="22" presetID="22" presetClass="entr" presetSubtype="1" fill="hold" nodeType="withEffect">
                                  <p:stCondLst>
                                    <p:cond delay="16400"/>
                                  </p:stCondLst>
                                  <p:childTnLst>
                                    <p:set>
                                      <p:cBhvr>
                                        <p:cTn id="23" dur="1" fill="hold">
                                          <p:stCondLst>
                                            <p:cond delay="0"/>
                                          </p:stCondLst>
                                        </p:cTn>
                                        <p:tgtEl>
                                          <p:spTgt spid="4101"/>
                                        </p:tgtEl>
                                        <p:attrNameLst>
                                          <p:attrName>style.visibility</p:attrName>
                                        </p:attrNameLst>
                                      </p:cBhvr>
                                      <p:to>
                                        <p:strVal val="visible"/>
                                      </p:to>
                                    </p:set>
                                    <p:animEffect transition="in" filter="wipe(up)">
                                      <p:cBhvr>
                                        <p:cTn id="24" dur="500"/>
                                        <p:tgtEl>
                                          <p:spTgt spid="4101"/>
                                        </p:tgtEl>
                                      </p:cBhvr>
                                    </p:animEffect>
                                  </p:childTnLst>
                                </p:cTn>
                              </p:par>
                              <p:par>
                                <p:cTn id="25" presetID="1" presetClass="exit" presetSubtype="0" fill="hold" nodeType="withEffect">
                                  <p:stCondLst>
                                    <p:cond delay="17400"/>
                                  </p:stCondLst>
                                  <p:childTnLst>
                                    <p:set>
                                      <p:cBhvr>
                                        <p:cTn id="26" dur="1" fill="hold">
                                          <p:stCondLst>
                                            <p:cond delay="0"/>
                                          </p:stCondLst>
                                        </p:cTn>
                                        <p:tgtEl>
                                          <p:spTgt spid="4101"/>
                                        </p:tgtEl>
                                        <p:attrNameLst>
                                          <p:attrName>style.visibility</p:attrName>
                                        </p:attrNameLst>
                                      </p:cBhvr>
                                      <p:to>
                                        <p:strVal val="hidden"/>
                                      </p:to>
                                    </p:set>
                                  </p:childTnLst>
                                </p:cTn>
                              </p:par>
                              <p:par>
                                <p:cTn id="27" presetID="22" presetClass="entr" presetSubtype="1" fill="hold" nodeType="withEffect">
                                  <p:stCondLst>
                                    <p:cond delay="17400"/>
                                  </p:stCondLst>
                                  <p:childTnLst>
                                    <p:set>
                                      <p:cBhvr>
                                        <p:cTn id="28" dur="1" fill="hold">
                                          <p:stCondLst>
                                            <p:cond delay="0"/>
                                          </p:stCondLst>
                                        </p:cTn>
                                        <p:tgtEl>
                                          <p:spTgt spid="4102"/>
                                        </p:tgtEl>
                                        <p:attrNameLst>
                                          <p:attrName>style.visibility</p:attrName>
                                        </p:attrNameLst>
                                      </p:cBhvr>
                                      <p:to>
                                        <p:strVal val="visible"/>
                                      </p:to>
                                    </p:set>
                                    <p:animEffect transition="in" filter="wipe(up)">
                                      <p:cBhvr>
                                        <p:cTn id="29" dur="500"/>
                                        <p:tgtEl>
                                          <p:spTgt spid="4102"/>
                                        </p:tgtEl>
                                      </p:cBhvr>
                                    </p:animEffect>
                                  </p:childTnLst>
                                </p:cTn>
                              </p:par>
                              <p:par>
                                <p:cTn id="30" presetID="1" presetClass="exit" presetSubtype="0" fill="hold" nodeType="withEffect">
                                  <p:stCondLst>
                                    <p:cond delay="18400"/>
                                  </p:stCondLst>
                                  <p:childTnLst>
                                    <p:set>
                                      <p:cBhvr>
                                        <p:cTn id="31" dur="1" fill="hold">
                                          <p:stCondLst>
                                            <p:cond delay="0"/>
                                          </p:stCondLst>
                                        </p:cTn>
                                        <p:tgtEl>
                                          <p:spTgt spid="4102"/>
                                        </p:tgtEl>
                                        <p:attrNameLst>
                                          <p:attrName>style.visibility</p:attrName>
                                        </p:attrNameLst>
                                      </p:cBhvr>
                                      <p:to>
                                        <p:strVal val="hidden"/>
                                      </p:to>
                                    </p:set>
                                  </p:childTnLst>
                                </p:cTn>
                              </p:par>
                              <p:par>
                                <p:cTn id="32" presetID="1" presetClass="entr" presetSubtype="0" fill="hold" nodeType="withEffect">
                                  <p:stCondLst>
                                    <p:cond delay="18400"/>
                                  </p:stCondLst>
                                  <p:childTnLst>
                                    <p:set>
                                      <p:cBhvr>
                                        <p:cTn id="33" dur="1" fill="hold">
                                          <p:stCondLst>
                                            <p:cond delay="0"/>
                                          </p:stCondLst>
                                        </p:cTn>
                                        <p:tgtEl>
                                          <p:spTgt spid="5122"/>
                                        </p:tgtEl>
                                        <p:attrNameLst>
                                          <p:attrName>style.visibility</p:attrName>
                                        </p:attrNameLst>
                                      </p:cBhvr>
                                      <p:to>
                                        <p:strVal val="visible"/>
                                      </p:to>
                                    </p:set>
                                  </p:childTnLst>
                                </p:cTn>
                              </p:par>
                              <p:par>
                                <p:cTn id="34" presetID="22" presetClass="entr" presetSubtype="1" fill="hold" nodeType="withEffect">
                                  <p:stCondLst>
                                    <p:cond delay="18400"/>
                                  </p:stCondLst>
                                  <p:childTnLst>
                                    <p:set>
                                      <p:cBhvr>
                                        <p:cTn id="35" dur="1" fill="hold">
                                          <p:stCondLst>
                                            <p:cond delay="0"/>
                                          </p:stCondLst>
                                        </p:cTn>
                                        <p:tgtEl>
                                          <p:spTgt spid="4103"/>
                                        </p:tgtEl>
                                        <p:attrNameLst>
                                          <p:attrName>style.visibility</p:attrName>
                                        </p:attrNameLst>
                                      </p:cBhvr>
                                      <p:to>
                                        <p:strVal val="visible"/>
                                      </p:to>
                                    </p:set>
                                    <p:animEffect transition="in" filter="wipe(up)">
                                      <p:cBhvr>
                                        <p:cTn id="36" dur="500"/>
                                        <p:tgtEl>
                                          <p:spTgt spid="4103"/>
                                        </p:tgtEl>
                                      </p:cBhvr>
                                    </p:animEffect>
                                  </p:childTnLst>
                                </p:cTn>
                              </p:par>
                              <p:par>
                                <p:cTn id="37" presetID="1" presetClass="exit" presetSubtype="0" fill="hold" nodeType="withEffect">
                                  <p:stCondLst>
                                    <p:cond delay="19400"/>
                                  </p:stCondLst>
                                  <p:childTnLst>
                                    <p:set>
                                      <p:cBhvr>
                                        <p:cTn id="38" dur="1" fill="hold">
                                          <p:stCondLst>
                                            <p:cond delay="0"/>
                                          </p:stCondLst>
                                        </p:cTn>
                                        <p:tgtEl>
                                          <p:spTgt spid="4103"/>
                                        </p:tgtEl>
                                        <p:attrNameLst>
                                          <p:attrName>style.visibility</p:attrName>
                                        </p:attrNameLst>
                                      </p:cBhvr>
                                      <p:to>
                                        <p:strVal val="hidden"/>
                                      </p:to>
                                    </p:set>
                                  </p:childTnLst>
                                </p:cTn>
                              </p:par>
                              <p:par>
                                <p:cTn id="39" presetID="1" presetClass="entr" presetSubtype="0" fill="hold" nodeType="withEffect">
                                  <p:stCondLst>
                                    <p:cond delay="19400"/>
                                  </p:stCondLst>
                                  <p:childTnLst>
                                    <p:set>
                                      <p:cBhvr>
                                        <p:cTn id="40" dur="1" fill="hold">
                                          <p:stCondLst>
                                            <p:cond delay="0"/>
                                          </p:stCondLst>
                                        </p:cTn>
                                        <p:tgtEl>
                                          <p:spTgt spid="5123"/>
                                        </p:tgtEl>
                                        <p:attrNameLst>
                                          <p:attrName>style.visibility</p:attrName>
                                        </p:attrNameLst>
                                      </p:cBhvr>
                                      <p:to>
                                        <p:strVal val="visible"/>
                                      </p:to>
                                    </p:set>
                                  </p:childTnLst>
                                </p:cTn>
                              </p:par>
                              <p:par>
                                <p:cTn id="41" presetID="10" presetClass="exit" presetSubtype="0" fill="hold" grpId="1" nodeType="withEffect">
                                  <p:stCondLst>
                                    <p:cond delay="19900"/>
                                  </p:stCondLst>
                                  <p:childTnLst>
                                    <p:animEffect transition="out" filter="fade">
                                      <p:cBhvr>
                                        <p:cTn id="42" dur="200"/>
                                        <p:tgtEl>
                                          <p:spTgt spid="9"/>
                                        </p:tgtEl>
                                      </p:cBhvr>
                                    </p:animEffect>
                                    <p:set>
                                      <p:cBhvr>
                                        <p:cTn id="43" dur="1" fill="hold">
                                          <p:stCondLst>
                                            <p:cond delay="199"/>
                                          </p:stCondLst>
                                        </p:cTn>
                                        <p:tgtEl>
                                          <p:spTgt spid="9"/>
                                        </p:tgtEl>
                                        <p:attrNameLst>
                                          <p:attrName>style.visibility</p:attrName>
                                        </p:attrNameLst>
                                      </p:cBhvr>
                                      <p:to>
                                        <p:strVal val="hidden"/>
                                      </p:to>
                                    </p:set>
                                  </p:childTnLst>
                                </p:cTn>
                              </p:par>
                              <p:par>
                                <p:cTn id="44" presetID="10" presetClass="entr" presetSubtype="0" fill="hold" grpId="0" nodeType="withEffect">
                                  <p:stCondLst>
                                    <p:cond delay="1990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200"/>
                                        <p:tgtEl>
                                          <p:spTgt spid="10"/>
                                        </p:tgtEl>
                                      </p:cBhvr>
                                    </p:animEffect>
                                  </p:childTnLst>
                                </p:cTn>
                              </p:par>
                              <p:par>
                                <p:cTn id="47" presetID="22" presetClass="entr" presetSubtype="8" fill="hold" grpId="0" nodeType="withEffect">
                                  <p:stCondLst>
                                    <p:cond delay="19900"/>
                                  </p:stCondLst>
                                  <p:childTnLst>
                                    <p:set>
                                      <p:cBhvr>
                                        <p:cTn id="48" dur="1" fill="hold">
                                          <p:stCondLst>
                                            <p:cond delay="0"/>
                                          </p:stCondLst>
                                        </p:cTn>
                                        <p:tgtEl>
                                          <p:spTgt spid="23"/>
                                        </p:tgtEl>
                                        <p:attrNameLst>
                                          <p:attrName>style.visibility</p:attrName>
                                        </p:attrNameLst>
                                      </p:cBhvr>
                                      <p:to>
                                        <p:strVal val="visible"/>
                                      </p:to>
                                    </p:set>
                                    <p:animEffect transition="in" filter="wipe(left)">
                                      <p:cBhvr>
                                        <p:cTn id="49" dur="1500"/>
                                        <p:tgtEl>
                                          <p:spTgt spid="23"/>
                                        </p:tgtEl>
                                      </p:cBhvr>
                                    </p:animEffect>
                                  </p:childTnLst>
                                </p:cTn>
                              </p:par>
                              <p:par>
                                <p:cTn id="50" presetID="10" presetClass="exit" presetSubtype="0" fill="hold" grpId="1" nodeType="withEffect">
                                  <p:stCondLst>
                                    <p:cond delay="22400"/>
                                  </p:stCondLst>
                                  <p:childTnLst>
                                    <p:animEffect transition="out" filter="fade">
                                      <p:cBhvr>
                                        <p:cTn id="51" dur="200"/>
                                        <p:tgtEl>
                                          <p:spTgt spid="10"/>
                                        </p:tgtEl>
                                      </p:cBhvr>
                                    </p:animEffect>
                                    <p:set>
                                      <p:cBhvr>
                                        <p:cTn id="52" dur="1" fill="hold">
                                          <p:stCondLst>
                                            <p:cond delay="199"/>
                                          </p:stCondLst>
                                        </p:cTn>
                                        <p:tgtEl>
                                          <p:spTgt spid="10"/>
                                        </p:tgtEl>
                                        <p:attrNameLst>
                                          <p:attrName>style.visibility</p:attrName>
                                        </p:attrNameLst>
                                      </p:cBhvr>
                                      <p:to>
                                        <p:strVal val="hidden"/>
                                      </p:to>
                                    </p:set>
                                  </p:childTnLst>
                                </p:cTn>
                              </p:par>
                              <p:par>
                                <p:cTn id="53" presetID="10" presetClass="entr" presetSubtype="0" fill="hold" grpId="0" nodeType="withEffect">
                                  <p:stCondLst>
                                    <p:cond delay="2240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200"/>
                                        <p:tgtEl>
                                          <p:spTgt spid="11"/>
                                        </p:tgtEl>
                                      </p:cBhvr>
                                    </p:animEffect>
                                  </p:childTnLst>
                                </p:cTn>
                              </p:par>
                              <p:par>
                                <p:cTn id="56" presetID="2" presetClass="entr" presetSubtype="8" fill="hold" grpId="0" nodeType="withEffect">
                                  <p:stCondLst>
                                    <p:cond delay="22700"/>
                                  </p:stCondLst>
                                  <p:childTnLst>
                                    <p:set>
                                      <p:cBhvr>
                                        <p:cTn id="57" dur="1" fill="hold">
                                          <p:stCondLst>
                                            <p:cond delay="0"/>
                                          </p:stCondLst>
                                        </p:cTn>
                                        <p:tgtEl>
                                          <p:spTgt spid="15"/>
                                        </p:tgtEl>
                                        <p:attrNameLst>
                                          <p:attrName>style.visibility</p:attrName>
                                        </p:attrNameLst>
                                      </p:cBhvr>
                                      <p:to>
                                        <p:strVal val="visible"/>
                                      </p:to>
                                    </p:set>
                                    <p:anim calcmode="lin" valueType="num">
                                      <p:cBhvr additive="base">
                                        <p:cTn id="58" dur="2000" fill="hold"/>
                                        <p:tgtEl>
                                          <p:spTgt spid="15"/>
                                        </p:tgtEl>
                                        <p:attrNameLst>
                                          <p:attrName>ppt_x</p:attrName>
                                        </p:attrNameLst>
                                      </p:cBhvr>
                                      <p:tavLst>
                                        <p:tav tm="0">
                                          <p:val>
                                            <p:strVal val="0-#ppt_w/2"/>
                                          </p:val>
                                        </p:tav>
                                        <p:tav tm="100000">
                                          <p:val>
                                            <p:strVal val="#ppt_x"/>
                                          </p:val>
                                        </p:tav>
                                      </p:tavLst>
                                    </p:anim>
                                    <p:anim calcmode="lin" valueType="num">
                                      <p:cBhvr additive="base">
                                        <p:cTn id="59" dur="2000" fill="hold"/>
                                        <p:tgtEl>
                                          <p:spTgt spid="15"/>
                                        </p:tgtEl>
                                        <p:attrNameLst>
                                          <p:attrName>ppt_y</p:attrName>
                                        </p:attrNameLst>
                                      </p:cBhvr>
                                      <p:tavLst>
                                        <p:tav tm="0">
                                          <p:val>
                                            <p:strVal val="#ppt_y"/>
                                          </p:val>
                                        </p:tav>
                                        <p:tav tm="100000">
                                          <p:val>
                                            <p:strVal val="#ppt_y"/>
                                          </p:val>
                                        </p:tav>
                                      </p:tavLst>
                                    </p:anim>
                                  </p:childTnLst>
                                </p:cTn>
                              </p:par>
                              <p:par>
                                <p:cTn id="60" presetID="10" presetClass="exit" presetSubtype="0" fill="hold" grpId="1" nodeType="withEffect">
                                  <p:stCondLst>
                                    <p:cond delay="30300"/>
                                  </p:stCondLst>
                                  <p:childTnLst>
                                    <p:animEffect transition="out" filter="fade">
                                      <p:cBhvr>
                                        <p:cTn id="61" dur="200"/>
                                        <p:tgtEl>
                                          <p:spTgt spid="11"/>
                                        </p:tgtEl>
                                      </p:cBhvr>
                                    </p:animEffect>
                                    <p:set>
                                      <p:cBhvr>
                                        <p:cTn id="62" dur="1" fill="hold">
                                          <p:stCondLst>
                                            <p:cond delay="199"/>
                                          </p:stCondLst>
                                        </p:cTn>
                                        <p:tgtEl>
                                          <p:spTgt spid="11"/>
                                        </p:tgtEl>
                                        <p:attrNameLst>
                                          <p:attrName>style.visibility</p:attrName>
                                        </p:attrNameLst>
                                      </p:cBhvr>
                                      <p:to>
                                        <p:strVal val="hidden"/>
                                      </p:to>
                                    </p:set>
                                  </p:childTnLst>
                                </p:cTn>
                              </p:par>
                              <p:par>
                                <p:cTn id="63" presetID="10" presetClass="entr" presetSubtype="0" fill="hold" grpId="0" nodeType="withEffect">
                                  <p:stCondLst>
                                    <p:cond delay="3030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200"/>
                                        <p:tgtEl>
                                          <p:spTgt spid="12"/>
                                        </p:tgtEl>
                                      </p:cBhvr>
                                    </p:animEffect>
                                  </p:childTnLst>
                                </p:cTn>
                              </p:par>
                              <p:par>
                                <p:cTn id="66" presetID="6" presetClass="emph" presetSubtype="0" autoRev="1" fill="hold" nodeType="withEffect">
                                  <p:stCondLst>
                                    <p:cond delay="30300"/>
                                  </p:stCondLst>
                                  <p:childTnLst>
                                    <p:animScale>
                                      <p:cBhvr>
                                        <p:cTn id="67" dur="2000" fill="hold"/>
                                        <p:tgtEl>
                                          <p:spTgt spid="717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68" fill="hold" display="0">
                  <p:stCondLst>
                    <p:cond delay="indefinite"/>
                  </p:stCondLst>
                  <p:endCondLst>
                    <p:cond evt="onStopAudio" delay="0">
                      <p:tgtEl>
                        <p:sldTgt/>
                      </p:tgtEl>
                    </p:cond>
                  </p:endCondLst>
                </p:cTn>
                <p:tgtEl>
                  <p:spTgt spid="4"/>
                </p:tgtEl>
              </p:cMediaNode>
            </p:audio>
          </p:childTnLst>
        </p:cTn>
      </p:par>
    </p:tnLst>
    <p:bldLst>
      <p:bldP spid="15" grpId="0"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bg1"/>
                </a:solidFill>
              </a:rPr>
              <a:t>ENGAGING CLASSROOM</a:t>
            </a:r>
            <a:endParaRPr lang="en-US" dirty="0"/>
          </a:p>
        </p:txBody>
      </p:sp>
      <p:pic>
        <p:nvPicPr>
          <p:cNvPr id="2050" name="Picture 2" descr="C:\Users\delrosarios\Pictures\New Classroom with Math Problem.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14400" y="1447801"/>
            <a:ext cx="7315200" cy="4924506"/>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p:cNvSpPr/>
          <p:nvPr/>
        </p:nvSpPr>
        <p:spPr>
          <a:xfrm>
            <a:off x="5715000" y="3657600"/>
            <a:ext cx="1066800" cy="6096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Chat</a:t>
            </a:r>
            <a:endParaRPr lang="en-US" dirty="0"/>
          </a:p>
        </p:txBody>
      </p:sp>
      <p:sp>
        <p:nvSpPr>
          <p:cNvPr id="4" name="Left Arrow 3"/>
          <p:cNvSpPr/>
          <p:nvPr/>
        </p:nvSpPr>
        <p:spPr>
          <a:xfrm>
            <a:off x="1600200" y="3581400"/>
            <a:ext cx="1600200" cy="685800"/>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Whiteboard Tools</a:t>
            </a:r>
            <a:endParaRPr lang="en-US" sz="1200" dirty="0"/>
          </a:p>
        </p:txBody>
      </p:sp>
      <p:pic>
        <p:nvPicPr>
          <p:cNvPr id="7" name="Picture 2" descr="C:\Users\delrosarios\Pictures\New Classroom with Math Problem.JPG"/>
          <p:cNvPicPr>
            <a:picLocks noChangeAspect="1" noChangeArrowheads="1"/>
          </p:cNvPicPr>
          <p:nvPr/>
        </p:nvPicPr>
        <p:blipFill rotWithShape="1">
          <a:blip r:embed="rId14">
            <a:extLst>
              <a:ext uri="{28A0092B-C50C-407E-A947-70E740481C1C}">
                <a14:useLocalDpi xmlns:a14="http://schemas.microsoft.com/office/drawing/2010/main" val="0"/>
              </a:ext>
            </a:extLst>
          </a:blip>
          <a:srcRect l="12638" r="74724" b="96348"/>
          <a:stretch/>
        </p:blipFill>
        <p:spPr bwMode="auto">
          <a:xfrm>
            <a:off x="1781095" y="1444321"/>
            <a:ext cx="1033272" cy="2070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0" name="Rectangle 9"/>
          <p:cNvSpPr/>
          <p:nvPr/>
        </p:nvSpPr>
        <p:spPr>
          <a:xfrm>
            <a:off x="7543800" y="6372306"/>
            <a:ext cx="16002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p:nvPr/>
        </p:nvPicPr>
        <p:blipFill rotWithShape="1">
          <a:blip r:embed="rId15"/>
          <a:srcRect t="12644" r="19884"/>
          <a:stretch/>
        </p:blipFill>
        <p:spPr bwMode="auto">
          <a:xfrm>
            <a:off x="916000" y="1752600"/>
            <a:ext cx="7313599" cy="4619707"/>
          </a:xfrm>
          <a:prstGeom prst="rect">
            <a:avLst/>
          </a:prstGeom>
          <a:ln>
            <a:noFill/>
          </a:ln>
          <a:extLst>
            <a:ext uri="{53640926-AAD7-44D8-BBD7-CCE9431645EC}">
              <a14:shadowObscured xmlns:a14="http://schemas.microsoft.com/office/drawing/2010/main"/>
            </a:ext>
          </a:extLst>
        </p:spPr>
      </p:pic>
      <p:pic>
        <p:nvPicPr>
          <p:cNvPr id="13" name="Picture 12"/>
          <p:cNvPicPr/>
          <p:nvPr/>
        </p:nvPicPr>
        <p:blipFill rotWithShape="1">
          <a:blip r:embed="rId16"/>
          <a:srcRect l="2680" t="13814" r="91001" b="71360"/>
          <a:stretch/>
        </p:blipFill>
        <p:spPr bwMode="auto">
          <a:xfrm>
            <a:off x="1142667" y="1812897"/>
            <a:ext cx="596352" cy="738148"/>
          </a:xfrm>
          <a:prstGeom prst="rect">
            <a:avLst/>
          </a:prstGeom>
          <a:ln>
            <a:noFill/>
          </a:ln>
          <a:extLst>
            <a:ext uri="{53640926-AAD7-44D8-BBD7-CCE9431645EC}">
              <a14:shadowObscured xmlns:a14="http://schemas.microsoft.com/office/drawing/2010/main"/>
            </a:ext>
          </a:extLst>
        </p:spPr>
      </p:pic>
      <p:sp>
        <p:nvSpPr>
          <p:cNvPr id="6" name="TextBox 5"/>
          <p:cNvSpPr txBox="1"/>
          <p:nvPr/>
        </p:nvSpPr>
        <p:spPr>
          <a:xfrm>
            <a:off x="1213898" y="1965421"/>
            <a:ext cx="533400" cy="230832"/>
          </a:xfrm>
          <a:prstGeom prst="rect">
            <a:avLst/>
          </a:prstGeom>
          <a:solidFill>
            <a:schemeClr val="tx1"/>
          </a:solidFill>
        </p:spPr>
        <p:txBody>
          <a:bodyPr wrap="square" rtlCol="0">
            <a:spAutoFit/>
          </a:bodyPr>
          <a:lstStyle/>
          <a:p>
            <a:r>
              <a:rPr lang="en-US" sz="900" dirty="0" smtClean="0">
                <a:solidFill>
                  <a:schemeClr val="bg1"/>
                </a:solidFill>
              </a:rPr>
              <a:t>Eraser</a:t>
            </a:r>
            <a:endParaRPr lang="en-US" sz="900" dirty="0">
              <a:solidFill>
                <a:schemeClr val="bg1"/>
              </a:solidFill>
            </a:endParaRPr>
          </a:p>
        </p:txBody>
      </p:sp>
      <p:pic>
        <p:nvPicPr>
          <p:cNvPr id="14" name="Picture 13"/>
          <p:cNvPicPr/>
          <p:nvPr/>
        </p:nvPicPr>
        <p:blipFill rotWithShape="1">
          <a:blip r:embed="rId17"/>
          <a:srcRect l="2694" t="20900" r="90711" b="67489"/>
          <a:stretch/>
        </p:blipFill>
        <p:spPr bwMode="auto">
          <a:xfrm>
            <a:off x="1142667" y="2149503"/>
            <a:ext cx="762333" cy="746097"/>
          </a:xfrm>
          <a:prstGeom prst="rect">
            <a:avLst/>
          </a:prstGeom>
          <a:ln>
            <a:noFill/>
          </a:ln>
          <a:extLst>
            <a:ext uri="{53640926-AAD7-44D8-BBD7-CCE9431645EC}">
              <a14:shadowObscured xmlns:a14="http://schemas.microsoft.com/office/drawing/2010/main"/>
            </a:ext>
          </a:extLst>
        </p:spPr>
      </p:pic>
      <p:sp>
        <p:nvSpPr>
          <p:cNvPr id="15" name="TextBox 14"/>
          <p:cNvSpPr txBox="1"/>
          <p:nvPr/>
        </p:nvSpPr>
        <p:spPr>
          <a:xfrm>
            <a:off x="1205619" y="2373465"/>
            <a:ext cx="533400" cy="230832"/>
          </a:xfrm>
          <a:prstGeom prst="rect">
            <a:avLst/>
          </a:prstGeom>
          <a:solidFill>
            <a:schemeClr val="tx1"/>
          </a:solidFill>
        </p:spPr>
        <p:txBody>
          <a:bodyPr wrap="square" rtlCol="0">
            <a:spAutoFit/>
          </a:bodyPr>
          <a:lstStyle/>
          <a:p>
            <a:r>
              <a:rPr lang="en-US" sz="900" dirty="0" smtClean="0">
                <a:solidFill>
                  <a:schemeClr val="bg1"/>
                </a:solidFill>
              </a:rPr>
              <a:t>Typing</a:t>
            </a:r>
            <a:endParaRPr lang="en-US" sz="900" dirty="0">
              <a:solidFill>
                <a:schemeClr val="bg1"/>
              </a:solidFill>
            </a:endParaRPr>
          </a:p>
        </p:txBody>
      </p:sp>
      <p:sp>
        <p:nvSpPr>
          <p:cNvPr id="16" name="TextBox 15"/>
          <p:cNvSpPr txBox="1"/>
          <p:nvPr/>
        </p:nvSpPr>
        <p:spPr>
          <a:xfrm>
            <a:off x="1213898" y="2971800"/>
            <a:ext cx="533400" cy="230832"/>
          </a:xfrm>
          <a:prstGeom prst="rect">
            <a:avLst/>
          </a:prstGeom>
          <a:solidFill>
            <a:schemeClr val="tx1"/>
          </a:solidFill>
        </p:spPr>
        <p:txBody>
          <a:bodyPr wrap="square" rtlCol="0">
            <a:spAutoFit/>
          </a:bodyPr>
          <a:lstStyle/>
          <a:p>
            <a:r>
              <a:rPr lang="en-US" sz="900" dirty="0" smtClean="0">
                <a:solidFill>
                  <a:schemeClr val="bg1"/>
                </a:solidFill>
              </a:rPr>
              <a:t>Image</a:t>
            </a:r>
            <a:endParaRPr lang="en-US" sz="900" dirty="0">
              <a:solidFill>
                <a:schemeClr val="bg1"/>
              </a:solidFill>
            </a:endParaRPr>
          </a:p>
        </p:txBody>
      </p:sp>
      <p:pic>
        <p:nvPicPr>
          <p:cNvPr id="22" name="Picture 21"/>
          <p:cNvPicPr/>
          <p:nvPr/>
        </p:nvPicPr>
        <p:blipFill rotWithShape="1">
          <a:blip r:embed="rId18"/>
          <a:srcRect l="2476" t="30870" r="90711" b="42026"/>
          <a:stretch/>
        </p:blipFill>
        <p:spPr bwMode="auto">
          <a:xfrm>
            <a:off x="1143232" y="2677762"/>
            <a:ext cx="761201" cy="1485777"/>
          </a:xfrm>
          <a:prstGeom prst="rect">
            <a:avLst/>
          </a:prstGeom>
          <a:ln>
            <a:noFill/>
          </a:ln>
          <a:extLst>
            <a:ext uri="{53640926-AAD7-44D8-BBD7-CCE9431645EC}">
              <a14:shadowObscured xmlns:a14="http://schemas.microsoft.com/office/drawing/2010/main"/>
            </a:ext>
          </a:extLst>
        </p:spPr>
      </p:pic>
      <p:pic>
        <p:nvPicPr>
          <p:cNvPr id="23" name="Picture 22"/>
          <p:cNvPicPr/>
          <p:nvPr/>
        </p:nvPicPr>
        <p:blipFill rotWithShape="1">
          <a:blip r:embed="rId19"/>
          <a:srcRect l="2898" t="34885" r="90711" b="46449"/>
          <a:stretch/>
        </p:blipFill>
        <p:spPr bwMode="auto">
          <a:xfrm>
            <a:off x="1142667" y="2888665"/>
            <a:ext cx="747949" cy="1110826"/>
          </a:xfrm>
          <a:prstGeom prst="rect">
            <a:avLst/>
          </a:prstGeom>
          <a:ln>
            <a:noFill/>
          </a:ln>
          <a:extLst>
            <a:ext uri="{53640926-AAD7-44D8-BBD7-CCE9431645EC}">
              <a14:shadowObscured xmlns:a14="http://schemas.microsoft.com/office/drawing/2010/main"/>
            </a:ext>
          </a:extLst>
        </p:spPr>
      </p:pic>
      <p:pic>
        <p:nvPicPr>
          <p:cNvPr id="24" name="Picture 23"/>
          <p:cNvPicPr/>
          <p:nvPr/>
        </p:nvPicPr>
        <p:blipFill rotWithShape="1">
          <a:blip r:embed="rId20"/>
          <a:srcRect l="2898" t="45291" r="90711" b="38171"/>
          <a:stretch/>
        </p:blipFill>
        <p:spPr bwMode="auto">
          <a:xfrm>
            <a:off x="1157050" y="4209137"/>
            <a:ext cx="765839" cy="1122878"/>
          </a:xfrm>
          <a:prstGeom prst="rect">
            <a:avLst/>
          </a:prstGeom>
          <a:ln>
            <a:noFill/>
          </a:ln>
          <a:extLst>
            <a:ext uri="{53640926-AAD7-44D8-BBD7-CCE9431645EC}">
              <a14:shadowObscured xmlns:a14="http://schemas.microsoft.com/office/drawing/2010/main"/>
            </a:ext>
          </a:extLst>
        </p:spPr>
      </p:pic>
      <p:pic>
        <p:nvPicPr>
          <p:cNvPr id="25" name="Picture 24"/>
          <p:cNvPicPr/>
          <p:nvPr/>
        </p:nvPicPr>
        <p:blipFill rotWithShape="1">
          <a:blip r:embed="rId21"/>
          <a:srcRect l="4171" t="14122" r="87534" b="75385"/>
          <a:stretch/>
        </p:blipFill>
        <p:spPr bwMode="auto">
          <a:xfrm>
            <a:off x="1951051" y="1907529"/>
            <a:ext cx="1221188" cy="988071"/>
          </a:xfrm>
          <a:prstGeom prst="rect">
            <a:avLst/>
          </a:prstGeom>
          <a:ln>
            <a:noFill/>
          </a:ln>
          <a:extLst>
            <a:ext uri="{53640926-AAD7-44D8-BBD7-CCE9431645EC}">
              <a14:shadowObscured xmlns:a14="http://schemas.microsoft.com/office/drawing/2010/main"/>
            </a:ext>
          </a:extLst>
        </p:spPr>
      </p:pic>
      <p:pic>
        <p:nvPicPr>
          <p:cNvPr id="26" name="Picture 25"/>
          <p:cNvPicPr/>
          <p:nvPr/>
        </p:nvPicPr>
        <p:blipFill rotWithShape="1">
          <a:blip r:embed="rId21"/>
          <a:srcRect l="3636" t="24614" r="88203" b="57485"/>
          <a:stretch/>
        </p:blipFill>
        <p:spPr bwMode="auto">
          <a:xfrm>
            <a:off x="1829067" y="2919818"/>
            <a:ext cx="948194" cy="1119689"/>
          </a:xfrm>
          <a:prstGeom prst="rect">
            <a:avLst/>
          </a:prstGeom>
          <a:ln>
            <a:noFill/>
          </a:ln>
          <a:extLst>
            <a:ext uri="{53640926-AAD7-44D8-BBD7-CCE9431645EC}">
              <a14:shadowObscured xmlns:a14="http://schemas.microsoft.com/office/drawing/2010/main"/>
            </a:ext>
          </a:extLst>
        </p:spPr>
      </p:pic>
      <p:pic>
        <p:nvPicPr>
          <p:cNvPr id="27" name="Picture 26"/>
          <p:cNvPicPr/>
          <p:nvPr/>
        </p:nvPicPr>
        <p:blipFill rotWithShape="1">
          <a:blip r:embed="rId21"/>
          <a:srcRect l="4996" t="42515" r="84730" b="51127"/>
          <a:stretch/>
        </p:blipFill>
        <p:spPr bwMode="auto">
          <a:xfrm>
            <a:off x="2028244" y="4163539"/>
            <a:ext cx="1172156" cy="521353"/>
          </a:xfrm>
          <a:prstGeom prst="rect">
            <a:avLst/>
          </a:prstGeom>
          <a:ln>
            <a:noFill/>
          </a:ln>
          <a:extLst>
            <a:ext uri="{53640926-AAD7-44D8-BBD7-CCE9431645EC}">
              <a14:shadowObscured xmlns:a14="http://schemas.microsoft.com/office/drawing/2010/main"/>
            </a:ext>
          </a:extLst>
        </p:spPr>
      </p:pic>
      <p:pic>
        <p:nvPicPr>
          <p:cNvPr id="28" name="Picture 27"/>
          <p:cNvPicPr/>
          <p:nvPr/>
        </p:nvPicPr>
        <p:blipFill rotWithShape="1">
          <a:blip r:embed="rId21"/>
          <a:srcRect l="28789" t="15860" r="45255" b="41888"/>
          <a:stretch/>
        </p:blipFill>
        <p:spPr bwMode="auto">
          <a:xfrm>
            <a:off x="4114800" y="1895304"/>
            <a:ext cx="2470205" cy="2128300"/>
          </a:xfrm>
          <a:prstGeom prst="rect">
            <a:avLst/>
          </a:prstGeom>
          <a:ln>
            <a:noFill/>
          </a:ln>
          <a:extLst>
            <a:ext uri="{53640926-AAD7-44D8-BBD7-CCE9431645EC}">
              <a14:shadowObscured xmlns:a14="http://schemas.microsoft.com/office/drawing/2010/main"/>
            </a:ext>
          </a:extLst>
        </p:spPr>
      </p:pic>
      <p:pic>
        <p:nvPicPr>
          <p:cNvPr id="29" name="Picture 28"/>
          <p:cNvPicPr/>
          <p:nvPr/>
        </p:nvPicPr>
        <p:blipFill rotWithShape="1">
          <a:blip r:embed="rId22"/>
          <a:srcRect l="3662" t="13275" r="20610" b="605"/>
          <a:stretch/>
        </p:blipFill>
        <p:spPr bwMode="auto">
          <a:xfrm>
            <a:off x="1213898" y="1812896"/>
            <a:ext cx="7036104" cy="4527605"/>
          </a:xfrm>
          <a:prstGeom prst="rect">
            <a:avLst/>
          </a:prstGeom>
          <a:ln>
            <a:noFill/>
          </a:ln>
          <a:extLst>
            <a:ext uri="{53640926-AAD7-44D8-BBD7-CCE9431645EC}">
              <a14:shadowObscured xmlns:a14="http://schemas.microsoft.com/office/drawing/2010/main"/>
            </a:ext>
          </a:extLst>
        </p:spPr>
      </p:pic>
      <p:pic>
        <p:nvPicPr>
          <p:cNvPr id="11" name="Picture 2" descr="C:\Users\delrosarios\Pictures\New Classroom with Math Problem.JPG"/>
          <p:cNvPicPr>
            <a:picLocks noChangeAspect="1" noChangeArrowheads="1"/>
          </p:cNvPicPr>
          <p:nvPr/>
        </p:nvPicPr>
        <p:blipFill rotWithShape="1">
          <a:blip r:embed="rId14">
            <a:extLst>
              <a:ext uri="{28A0092B-C50C-407E-A947-70E740481C1C}">
                <a14:useLocalDpi xmlns:a14="http://schemas.microsoft.com/office/drawing/2010/main" val="0"/>
              </a:ext>
            </a:extLst>
          </a:blip>
          <a:srcRect l="79764" t="26924"/>
          <a:stretch/>
        </p:blipFill>
        <p:spPr bwMode="auto">
          <a:xfrm>
            <a:off x="6757946" y="2773680"/>
            <a:ext cx="1480268" cy="3598627"/>
          </a:xfrm>
          <a:prstGeom prst="rect">
            <a:avLst/>
          </a:prstGeom>
          <a:noFill/>
          <a:extLst>
            <a:ext uri="{909E8E84-426E-40DD-AFC4-6F175D3DCCD1}">
              <a14:hiddenFill xmlns:a14="http://schemas.microsoft.com/office/drawing/2010/main">
                <a:solidFill>
                  <a:srgbClr val="FFFFFF"/>
                </a:solidFill>
              </a14:hiddenFill>
            </a:ext>
          </a:extLst>
        </p:spPr>
      </p:pic>
      <p:sp>
        <p:nvSpPr>
          <p:cNvPr id="40" name="Right Arrow 39"/>
          <p:cNvSpPr/>
          <p:nvPr/>
        </p:nvSpPr>
        <p:spPr>
          <a:xfrm>
            <a:off x="5257800" y="4495800"/>
            <a:ext cx="1066800" cy="6096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8" name="Student Video Slide 9.wma">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14:bmkLst>
                    <p14:bmk name="Student Video Slide 900:00:00.0" time="0"/>
                    <p14:bmk name="Student Video Slide 900:00:05.3" time="5360"/>
                    <p14:bmk name="Student Video Slide 900:00:08.3" time="8340"/>
                    <p14:bmk name="Student Video Slide 900:00:11.2" time="11219"/>
                    <p14:bmk name="Student Video Slide 900:00:15.0" time="15089"/>
                    <p14:bmk name="Student Video Slide 900:00:24.3" time="24349"/>
                    <p14:bmk name="Student Video Slide 900:00:27.9" time="27969"/>
                    <p14:bmk name="Student Video Slide 900:00:37.2" time="37249"/>
                    <p14:bmk name="Student Video Slide 900:00:45.0" time="45000"/>
                  </p14:bmkLst>
                </p14:media>
              </p:ext>
            </p:extLst>
          </p:nvPr>
        </p:nvPicPr>
        <p:blipFill>
          <a:blip r:embed="rId23"/>
          <a:stretch>
            <a:fillRect/>
          </a:stretch>
        </p:blipFill>
        <p:spPr>
          <a:xfrm>
            <a:off x="4267200" y="3124200"/>
            <a:ext cx="609600" cy="609600"/>
          </a:xfrm>
          <a:prstGeom prst="rect">
            <a:avLst/>
          </a:prstGeom>
        </p:spPr>
      </p:pic>
      <p:sp>
        <p:nvSpPr>
          <p:cNvPr id="17" name="Student Video Slide 9Oncetheclassroom00:00:00.0-00:00:05.3"/>
          <p:cNvSpPr txBox="1"/>
          <p:nvPr>
            <p:custDataLst>
              <p:tags r:id="rId4"/>
            </p:custDataLst>
          </p:nvPr>
        </p:nvSpPr>
        <p:spPr>
          <a:xfrm>
            <a:off x="0" y="6644640"/>
            <a:ext cx="9144000" cy="213360"/>
          </a:xfrm>
          <a:prstGeom prst="rect">
            <a:avLst/>
          </a:prstGeom>
          <a:solidFill>
            <a:srgbClr val="FFFFFF">
              <a:alpha val="70000"/>
            </a:srgbClr>
          </a:solidFill>
        </p:spPr>
        <p:txBody>
          <a:bodyPr vert="horz" tIns="0" bIns="0" rtlCol="0">
            <a:noAutofit/>
          </a:bodyPr>
          <a:lstStyle/>
          <a:p>
            <a:r>
              <a:rPr lang="en-US" sz="1400" dirty="0" smtClean="0">
                <a:solidFill>
                  <a:srgbClr val="000000"/>
                </a:solidFill>
                <a:latin typeface="Calibri"/>
              </a:rPr>
              <a:t>Once the classroom opens, you'll be connected to a tutor.</a:t>
            </a:r>
            <a:endParaRPr lang="en-US" sz="1400" dirty="0">
              <a:solidFill>
                <a:srgbClr val="000000"/>
              </a:solidFill>
              <a:latin typeface="Calibri"/>
            </a:endParaRPr>
          </a:p>
        </p:txBody>
      </p:sp>
      <p:sp>
        <p:nvSpPr>
          <p:cNvPr id="18" name="Student Video Slide 9Chatbackand00:00:05.3-00:00:08.3"/>
          <p:cNvSpPr txBox="1"/>
          <p:nvPr>
            <p:custDataLst>
              <p:tags r:id="rId5"/>
            </p:custDataLst>
          </p:nvPr>
        </p:nvSpPr>
        <p:spPr>
          <a:xfrm>
            <a:off x="0" y="6644640"/>
            <a:ext cx="9144000" cy="213360"/>
          </a:xfrm>
          <a:prstGeom prst="rect">
            <a:avLst/>
          </a:prstGeom>
          <a:solidFill>
            <a:srgbClr val="FFFFFF">
              <a:alpha val="70000"/>
            </a:srgbClr>
          </a:solidFill>
        </p:spPr>
        <p:txBody>
          <a:bodyPr vert="horz" tIns="0" bIns="0" rtlCol="0">
            <a:noAutofit/>
          </a:bodyPr>
          <a:lstStyle/>
          <a:p>
            <a:r>
              <a:rPr lang="en-US" sz="1400" dirty="0" smtClean="0">
                <a:solidFill>
                  <a:srgbClr val="000000"/>
                </a:solidFill>
                <a:latin typeface="Calibri"/>
              </a:rPr>
              <a:t>Chat back and forth with your tutor in our chat box.</a:t>
            </a:r>
            <a:endParaRPr lang="en-US" sz="1400" dirty="0">
              <a:solidFill>
                <a:srgbClr val="000000"/>
              </a:solidFill>
              <a:latin typeface="Calibri"/>
            </a:endParaRPr>
          </a:p>
        </p:txBody>
      </p:sp>
      <p:sp>
        <p:nvSpPr>
          <p:cNvPr id="19" name="Student Video Slide 9Usethewhiteboard00:00:08.3-00:00:11.2"/>
          <p:cNvSpPr txBox="1"/>
          <p:nvPr>
            <p:custDataLst>
              <p:tags r:id="rId6"/>
            </p:custDataLst>
          </p:nvPr>
        </p:nvSpPr>
        <p:spPr>
          <a:xfrm>
            <a:off x="0" y="6644640"/>
            <a:ext cx="9144000" cy="213360"/>
          </a:xfrm>
          <a:prstGeom prst="rect">
            <a:avLst/>
          </a:prstGeom>
          <a:solidFill>
            <a:srgbClr val="FFFFFF">
              <a:alpha val="70000"/>
            </a:srgbClr>
          </a:solidFill>
        </p:spPr>
        <p:txBody>
          <a:bodyPr vert="horz" tIns="0" bIns="0" rtlCol="0">
            <a:noAutofit/>
          </a:bodyPr>
          <a:lstStyle/>
          <a:p>
            <a:r>
              <a:rPr lang="en-US" sz="1400" dirty="0" smtClean="0">
                <a:solidFill>
                  <a:srgbClr val="000000"/>
                </a:solidFill>
                <a:latin typeface="Calibri"/>
              </a:rPr>
              <a:t>Use the whiteboard to draw out your problem.</a:t>
            </a:r>
            <a:endParaRPr lang="en-US" sz="1400" dirty="0">
              <a:solidFill>
                <a:srgbClr val="000000"/>
              </a:solidFill>
              <a:latin typeface="Calibri"/>
            </a:endParaRPr>
          </a:p>
        </p:txBody>
      </p:sp>
      <p:sp>
        <p:nvSpPr>
          <p:cNvPr id="20" name="Student Video Slide 9Createanoutline00:00:11.2-00:00:15.0"/>
          <p:cNvSpPr txBox="1"/>
          <p:nvPr>
            <p:custDataLst>
              <p:tags r:id="rId7"/>
            </p:custDataLst>
          </p:nvPr>
        </p:nvSpPr>
        <p:spPr>
          <a:xfrm>
            <a:off x="0" y="6644640"/>
            <a:ext cx="9144000" cy="213360"/>
          </a:xfrm>
          <a:prstGeom prst="rect">
            <a:avLst/>
          </a:prstGeom>
          <a:solidFill>
            <a:srgbClr val="FFFFFF">
              <a:alpha val="70000"/>
            </a:srgbClr>
          </a:solidFill>
        </p:spPr>
        <p:txBody>
          <a:bodyPr vert="horz" tIns="0" bIns="0" rtlCol="0">
            <a:noAutofit/>
          </a:bodyPr>
          <a:lstStyle/>
          <a:p>
            <a:r>
              <a:rPr lang="en-US" sz="1400" dirty="0" smtClean="0">
                <a:solidFill>
                  <a:srgbClr val="000000"/>
                </a:solidFill>
                <a:latin typeface="Calibri"/>
              </a:rPr>
              <a:t>Create an outline or post a picture of your assignment.</a:t>
            </a:r>
            <a:endParaRPr lang="en-US" sz="1400" dirty="0">
              <a:solidFill>
                <a:srgbClr val="000000"/>
              </a:solidFill>
              <a:latin typeface="Calibri"/>
            </a:endParaRPr>
          </a:p>
        </p:txBody>
      </p:sp>
      <p:sp>
        <p:nvSpPr>
          <p:cNvPr id="21" name="Student Video Slide 9Bothyouand00:00:15.0-00:00:24.3"/>
          <p:cNvSpPr txBox="1"/>
          <p:nvPr>
            <p:custDataLst>
              <p:tags r:id="rId8"/>
            </p:custDataLst>
          </p:nvPr>
        </p:nvSpPr>
        <p:spPr>
          <a:xfrm>
            <a:off x="0" y="6644640"/>
            <a:ext cx="9144000" cy="213360"/>
          </a:xfrm>
          <a:prstGeom prst="rect">
            <a:avLst/>
          </a:prstGeom>
          <a:solidFill>
            <a:srgbClr val="FFFFFF">
              <a:alpha val="70000"/>
            </a:srgbClr>
          </a:solidFill>
        </p:spPr>
        <p:txBody>
          <a:bodyPr vert="horz" tIns="0" bIns="0" rtlCol="0">
            <a:noAutofit/>
          </a:bodyPr>
          <a:lstStyle/>
          <a:p>
            <a:r>
              <a:rPr lang="en-US" sz="1400" dirty="0" smtClean="0">
                <a:solidFill>
                  <a:srgbClr val="000000"/>
                </a:solidFill>
                <a:latin typeface="Calibri"/>
              </a:rPr>
              <a:t>Both you and the tutor can draw on the whiteboard using a variety of tools such as pen, line, shape and text.</a:t>
            </a:r>
            <a:endParaRPr lang="en-US" sz="1400" dirty="0">
              <a:solidFill>
                <a:srgbClr val="000000"/>
              </a:solidFill>
              <a:latin typeface="Calibri"/>
            </a:endParaRPr>
          </a:p>
        </p:txBody>
      </p:sp>
      <p:sp>
        <p:nvSpPr>
          <p:cNvPr id="30" name="Student Video Slide 9Colorscanbe00:00:24.3-00:00:27.9"/>
          <p:cNvSpPr txBox="1"/>
          <p:nvPr>
            <p:custDataLst>
              <p:tags r:id="rId9"/>
            </p:custDataLst>
          </p:nvPr>
        </p:nvSpPr>
        <p:spPr>
          <a:xfrm>
            <a:off x="0" y="6644640"/>
            <a:ext cx="9144000" cy="213360"/>
          </a:xfrm>
          <a:prstGeom prst="rect">
            <a:avLst/>
          </a:prstGeom>
          <a:solidFill>
            <a:srgbClr val="FFFFFF">
              <a:alpha val="70000"/>
            </a:srgbClr>
          </a:solidFill>
        </p:spPr>
        <p:txBody>
          <a:bodyPr vert="horz" tIns="0" bIns="0" rtlCol="0">
            <a:noAutofit/>
          </a:bodyPr>
          <a:lstStyle/>
          <a:p>
            <a:r>
              <a:rPr lang="en-US" sz="1400" dirty="0" smtClean="0">
                <a:solidFill>
                  <a:srgbClr val="000000"/>
                </a:solidFill>
                <a:latin typeface="Calibri"/>
              </a:rPr>
              <a:t>Colors can be changed to make drawings more dynamic.</a:t>
            </a:r>
            <a:endParaRPr lang="en-US" sz="1400" dirty="0">
              <a:solidFill>
                <a:srgbClr val="000000"/>
              </a:solidFill>
              <a:latin typeface="Calibri"/>
            </a:endParaRPr>
          </a:p>
        </p:txBody>
      </p:sp>
      <p:sp>
        <p:nvSpPr>
          <p:cNvPr id="31" name="Student Video Slide 9Imagescanbe00:00:27.9-00:00:37.2"/>
          <p:cNvSpPr txBox="1"/>
          <p:nvPr>
            <p:custDataLst>
              <p:tags r:id="rId10"/>
            </p:custDataLst>
          </p:nvPr>
        </p:nvSpPr>
        <p:spPr>
          <a:xfrm>
            <a:off x="0" y="6431280"/>
            <a:ext cx="9144000" cy="426720"/>
          </a:xfrm>
          <a:prstGeom prst="rect">
            <a:avLst/>
          </a:prstGeom>
          <a:solidFill>
            <a:srgbClr val="FFFFFF">
              <a:alpha val="70000"/>
            </a:srgbClr>
          </a:solidFill>
        </p:spPr>
        <p:txBody>
          <a:bodyPr vert="horz" tIns="0" bIns="0" rtlCol="0">
            <a:noAutofit/>
          </a:bodyPr>
          <a:lstStyle/>
          <a:p>
            <a:r>
              <a:rPr lang="en-US" sz="1400" dirty="0" smtClean="0">
                <a:solidFill>
                  <a:srgbClr val="000000"/>
                </a:solidFill>
                <a:latin typeface="Calibri"/>
              </a:rPr>
              <a:t>Images can be pasted on the board such as maps or diagrams and you can even turn the entire whiteboard into graph paper.</a:t>
            </a:r>
            <a:endParaRPr lang="en-US" sz="1400" dirty="0">
              <a:solidFill>
                <a:srgbClr val="000000"/>
              </a:solidFill>
              <a:latin typeface="Calibri"/>
            </a:endParaRPr>
          </a:p>
        </p:txBody>
      </p:sp>
      <p:sp>
        <p:nvSpPr>
          <p:cNvPr id="32" name="Student Video Slide 9Additionalwhiteboardscan00:00:37.2-00:00:45.0"/>
          <p:cNvSpPr txBox="1"/>
          <p:nvPr>
            <p:custDataLst>
              <p:tags r:id="rId11"/>
            </p:custDataLst>
          </p:nvPr>
        </p:nvSpPr>
        <p:spPr>
          <a:xfrm>
            <a:off x="0" y="6644640"/>
            <a:ext cx="9144000" cy="213360"/>
          </a:xfrm>
          <a:prstGeom prst="rect">
            <a:avLst/>
          </a:prstGeom>
          <a:solidFill>
            <a:srgbClr val="FFFFFF">
              <a:alpha val="70000"/>
            </a:srgbClr>
          </a:solidFill>
        </p:spPr>
        <p:txBody>
          <a:bodyPr vert="horz" tIns="0" bIns="0" rtlCol="0">
            <a:noAutofit/>
          </a:bodyPr>
          <a:lstStyle/>
          <a:p>
            <a:r>
              <a:rPr lang="en-US" sz="1400" dirty="0" smtClean="0">
                <a:solidFill>
                  <a:srgbClr val="000000"/>
                </a:solidFill>
                <a:latin typeface="Calibri"/>
              </a:rPr>
              <a:t>Additional whiteboards can be added as needed so that you don't have to erase your work to start on a new problem</a:t>
            </a:r>
            <a:endParaRPr lang="en-US" sz="1400" dirty="0">
              <a:solidFill>
                <a:srgbClr val="000000"/>
              </a:solidFill>
              <a:latin typeface="Calibri"/>
            </a:endParaRPr>
          </a:p>
        </p:txBody>
      </p:sp>
    </p:spTree>
    <p:extLst>
      <p:ext uri="{BB962C8B-B14F-4D97-AF65-F5344CB8AC3E}">
        <p14:creationId xmlns:p14="http://schemas.microsoft.com/office/powerpoint/2010/main" val="2243098799"/>
      </p:ext>
    </p:extLst>
  </p:cSld>
  <p:clrMapOvr>
    <a:masterClrMapping/>
  </p:clrMapOvr>
  <mc:AlternateContent xmlns:mc="http://schemas.openxmlformats.org/markup-compatibility/2006" xmlns:p14="http://schemas.microsoft.com/office/powerpoint/2010/main">
    <mc:Choice Requires="p14">
      <p:transition p14:dur="10" advClick="0" advTm="45000"/>
    </mc:Choice>
    <mc:Fallback xmlns="">
      <p:transition advClick="0" advTm="4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093" fill="hold"/>
                                        <p:tgtEl>
                                          <p:spTgt spid="8"/>
                                        </p:tgtEl>
                                      </p:cBhvr>
                                    </p:cmd>
                                  </p:childTnLst>
                                </p:cTn>
                              </p:par>
                              <p:par>
                                <p:cTn id="7" presetID="10"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200"/>
                                        <p:tgtEl>
                                          <p:spTgt spid="17"/>
                                        </p:tgtEl>
                                      </p:cBhvr>
                                    </p:animEffect>
                                  </p:childTnLst>
                                </p:cTn>
                              </p:par>
                              <p:par>
                                <p:cTn id="10" presetID="10" presetClass="exit" presetSubtype="0" fill="hold" grpId="1" nodeType="withEffect">
                                  <p:stCondLst>
                                    <p:cond delay="5300"/>
                                  </p:stCondLst>
                                  <p:childTnLst>
                                    <p:animEffect transition="out" filter="fade">
                                      <p:cBhvr>
                                        <p:cTn id="11" dur="200"/>
                                        <p:tgtEl>
                                          <p:spTgt spid="17"/>
                                        </p:tgtEl>
                                      </p:cBhvr>
                                    </p:animEffect>
                                    <p:set>
                                      <p:cBhvr>
                                        <p:cTn id="12" dur="1" fill="hold">
                                          <p:stCondLst>
                                            <p:cond delay="199"/>
                                          </p:stCondLst>
                                        </p:cTn>
                                        <p:tgtEl>
                                          <p:spTgt spid="17"/>
                                        </p:tgtEl>
                                        <p:attrNameLst>
                                          <p:attrName>style.visibility</p:attrName>
                                        </p:attrNameLst>
                                      </p:cBhvr>
                                      <p:to>
                                        <p:strVal val="hidden"/>
                                      </p:to>
                                    </p:set>
                                  </p:childTnLst>
                                </p:cTn>
                              </p:par>
                              <p:par>
                                <p:cTn id="13" presetID="10" presetClass="entr" presetSubtype="0" fill="hold" grpId="0" nodeType="withEffect">
                                  <p:stCondLst>
                                    <p:cond delay="530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200"/>
                                        <p:tgtEl>
                                          <p:spTgt spid="18"/>
                                        </p:tgtEl>
                                      </p:cBhvr>
                                    </p:animEffect>
                                  </p:childTnLst>
                                </p:cTn>
                              </p:par>
                              <p:par>
                                <p:cTn id="16" presetID="2" presetClass="entr" presetSubtype="8" fill="hold" grpId="1" nodeType="withEffect">
                                  <p:stCondLst>
                                    <p:cond delay="530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2000" fill="hold"/>
                                        <p:tgtEl>
                                          <p:spTgt spid="40"/>
                                        </p:tgtEl>
                                        <p:attrNameLst>
                                          <p:attrName>ppt_x</p:attrName>
                                        </p:attrNameLst>
                                      </p:cBhvr>
                                      <p:tavLst>
                                        <p:tav tm="0">
                                          <p:val>
                                            <p:strVal val="0-#ppt_w/2"/>
                                          </p:val>
                                        </p:tav>
                                        <p:tav tm="100000">
                                          <p:val>
                                            <p:strVal val="#ppt_x"/>
                                          </p:val>
                                        </p:tav>
                                      </p:tavLst>
                                    </p:anim>
                                    <p:anim calcmode="lin" valueType="num">
                                      <p:cBhvr additive="base">
                                        <p:cTn id="19" dur="2000" fill="hold"/>
                                        <p:tgtEl>
                                          <p:spTgt spid="40"/>
                                        </p:tgtEl>
                                        <p:attrNameLst>
                                          <p:attrName>ppt_y</p:attrName>
                                        </p:attrNameLst>
                                      </p:cBhvr>
                                      <p:tavLst>
                                        <p:tav tm="0">
                                          <p:val>
                                            <p:strVal val="#ppt_y"/>
                                          </p:val>
                                        </p:tav>
                                        <p:tav tm="100000">
                                          <p:val>
                                            <p:strVal val="#ppt_y"/>
                                          </p:val>
                                        </p:tav>
                                      </p:tavLst>
                                    </p:anim>
                                  </p:childTnLst>
                                </p:cTn>
                              </p:par>
                              <p:par>
                                <p:cTn id="20" presetID="10" presetClass="exit" presetSubtype="0" fill="hold" grpId="1" nodeType="withEffect">
                                  <p:stCondLst>
                                    <p:cond delay="8300"/>
                                  </p:stCondLst>
                                  <p:childTnLst>
                                    <p:animEffect transition="out" filter="fade">
                                      <p:cBhvr>
                                        <p:cTn id="21" dur="200"/>
                                        <p:tgtEl>
                                          <p:spTgt spid="18"/>
                                        </p:tgtEl>
                                      </p:cBhvr>
                                    </p:animEffect>
                                    <p:set>
                                      <p:cBhvr>
                                        <p:cTn id="22" dur="1" fill="hold">
                                          <p:stCondLst>
                                            <p:cond delay="199"/>
                                          </p:stCondLst>
                                        </p:cTn>
                                        <p:tgtEl>
                                          <p:spTgt spid="18"/>
                                        </p:tgtEl>
                                        <p:attrNameLst>
                                          <p:attrName>style.visibility</p:attrName>
                                        </p:attrNameLst>
                                      </p:cBhvr>
                                      <p:to>
                                        <p:strVal val="hidden"/>
                                      </p:to>
                                    </p:set>
                                  </p:childTnLst>
                                </p:cTn>
                              </p:par>
                              <p:par>
                                <p:cTn id="23" presetID="10" presetClass="entr" presetSubtype="0" fill="hold" grpId="0" nodeType="withEffect">
                                  <p:stCondLst>
                                    <p:cond delay="830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200"/>
                                        <p:tgtEl>
                                          <p:spTgt spid="19"/>
                                        </p:tgtEl>
                                      </p:cBhvr>
                                    </p:animEffect>
                                  </p:childTnLst>
                                </p:cTn>
                              </p:par>
                              <p:par>
                                <p:cTn id="26" presetID="42" presetClass="path" presetSubtype="0" accel="50000" decel="50000" fill="hold" grpId="0" nodeType="withEffect">
                                  <p:stCondLst>
                                    <p:cond delay="8300"/>
                                  </p:stCondLst>
                                  <p:childTnLst>
                                    <p:animMotion origin="layout" path="M -3.33333E-6 0 L -0.55833 0 " pathEditMode="relative" rAng="0" ptsTypes="AA">
                                      <p:cBhvr>
                                        <p:cTn id="27" dur="2000" fill="hold"/>
                                        <p:tgtEl>
                                          <p:spTgt spid="40"/>
                                        </p:tgtEl>
                                        <p:attrNameLst>
                                          <p:attrName>ppt_x</p:attrName>
                                          <p:attrName>ppt_y</p:attrName>
                                        </p:attrNameLst>
                                      </p:cBhvr>
                                      <p:rCtr x="-27917" y="0"/>
                                    </p:animMotion>
                                  </p:childTnLst>
                                </p:cTn>
                              </p:par>
                              <p:par>
                                <p:cTn id="28" presetID="22" presetClass="entr" presetSubtype="8" fill="hold" nodeType="withEffect">
                                  <p:stCondLst>
                                    <p:cond delay="11000"/>
                                  </p:stCondLst>
                                  <p:childTnLst>
                                    <p:set>
                                      <p:cBhvr>
                                        <p:cTn id="29" dur="1" fill="hold">
                                          <p:stCondLst>
                                            <p:cond delay="0"/>
                                          </p:stCondLst>
                                        </p:cTn>
                                        <p:tgtEl>
                                          <p:spTgt spid="25"/>
                                        </p:tgtEl>
                                        <p:attrNameLst>
                                          <p:attrName>style.visibility</p:attrName>
                                        </p:attrNameLst>
                                      </p:cBhvr>
                                      <p:to>
                                        <p:strVal val="visible"/>
                                      </p:to>
                                    </p:set>
                                    <p:animEffect transition="in" filter="wipe(left)">
                                      <p:cBhvr>
                                        <p:cTn id="30" dur="500"/>
                                        <p:tgtEl>
                                          <p:spTgt spid="25"/>
                                        </p:tgtEl>
                                      </p:cBhvr>
                                    </p:animEffect>
                                  </p:childTnLst>
                                </p:cTn>
                              </p:par>
                              <p:par>
                                <p:cTn id="31" presetID="10" presetClass="exit" presetSubtype="0" fill="hold" grpId="1" nodeType="withEffect">
                                  <p:stCondLst>
                                    <p:cond delay="11200"/>
                                  </p:stCondLst>
                                  <p:childTnLst>
                                    <p:animEffect transition="out" filter="fade">
                                      <p:cBhvr>
                                        <p:cTn id="32" dur="200"/>
                                        <p:tgtEl>
                                          <p:spTgt spid="19"/>
                                        </p:tgtEl>
                                      </p:cBhvr>
                                    </p:animEffect>
                                    <p:set>
                                      <p:cBhvr>
                                        <p:cTn id="33" dur="1" fill="hold">
                                          <p:stCondLst>
                                            <p:cond delay="199"/>
                                          </p:stCondLst>
                                        </p:cTn>
                                        <p:tgtEl>
                                          <p:spTgt spid="19"/>
                                        </p:tgtEl>
                                        <p:attrNameLst>
                                          <p:attrName>style.visibility</p:attrName>
                                        </p:attrNameLst>
                                      </p:cBhvr>
                                      <p:to>
                                        <p:strVal val="hidden"/>
                                      </p:to>
                                    </p:set>
                                  </p:childTnLst>
                                </p:cTn>
                              </p:par>
                              <p:par>
                                <p:cTn id="34" presetID="10" presetClass="entr" presetSubtype="0" fill="hold" grpId="0" nodeType="withEffect">
                                  <p:stCondLst>
                                    <p:cond delay="1120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200"/>
                                        <p:tgtEl>
                                          <p:spTgt spid="20"/>
                                        </p:tgtEl>
                                      </p:cBhvr>
                                    </p:animEffect>
                                  </p:childTnLst>
                                </p:cTn>
                              </p:par>
                              <p:par>
                                <p:cTn id="37" presetID="22" presetClass="entr" presetSubtype="1" fill="hold" nodeType="withEffect">
                                  <p:stCondLst>
                                    <p:cond delay="14000"/>
                                  </p:stCondLst>
                                  <p:childTnLst>
                                    <p:set>
                                      <p:cBhvr>
                                        <p:cTn id="38" dur="1" fill="hold">
                                          <p:stCondLst>
                                            <p:cond delay="0"/>
                                          </p:stCondLst>
                                        </p:cTn>
                                        <p:tgtEl>
                                          <p:spTgt spid="26"/>
                                        </p:tgtEl>
                                        <p:attrNameLst>
                                          <p:attrName>style.visibility</p:attrName>
                                        </p:attrNameLst>
                                      </p:cBhvr>
                                      <p:to>
                                        <p:strVal val="visible"/>
                                      </p:to>
                                    </p:set>
                                    <p:animEffect transition="in" filter="wipe(up)">
                                      <p:cBhvr>
                                        <p:cTn id="39" dur="500"/>
                                        <p:tgtEl>
                                          <p:spTgt spid="26"/>
                                        </p:tgtEl>
                                      </p:cBhvr>
                                    </p:animEffect>
                                  </p:childTnLst>
                                </p:cTn>
                              </p:par>
                              <p:par>
                                <p:cTn id="40" presetID="22" presetClass="entr" presetSubtype="8" fill="hold" nodeType="withEffect">
                                  <p:stCondLst>
                                    <p:cond delay="17000"/>
                                  </p:stCondLst>
                                  <p:childTnLst>
                                    <p:set>
                                      <p:cBhvr>
                                        <p:cTn id="41" dur="1" fill="hold">
                                          <p:stCondLst>
                                            <p:cond delay="0"/>
                                          </p:stCondLst>
                                        </p:cTn>
                                        <p:tgtEl>
                                          <p:spTgt spid="27"/>
                                        </p:tgtEl>
                                        <p:attrNameLst>
                                          <p:attrName>style.visibility</p:attrName>
                                        </p:attrNameLst>
                                      </p:cBhvr>
                                      <p:to>
                                        <p:strVal val="visible"/>
                                      </p:to>
                                    </p:set>
                                    <p:animEffect transition="in" filter="wipe(left)">
                                      <p:cBhvr>
                                        <p:cTn id="42" dur="500"/>
                                        <p:tgtEl>
                                          <p:spTgt spid="27"/>
                                        </p:tgtEl>
                                      </p:cBhvr>
                                    </p:animEffect>
                                  </p:childTnLst>
                                </p:cTn>
                              </p:par>
                              <p:par>
                                <p:cTn id="43" presetID="10" presetClass="exit" presetSubtype="0" fill="hold" grpId="1" nodeType="withEffect">
                                  <p:stCondLst>
                                    <p:cond delay="15000"/>
                                  </p:stCondLst>
                                  <p:childTnLst>
                                    <p:animEffect transition="out" filter="fade">
                                      <p:cBhvr>
                                        <p:cTn id="44" dur="200"/>
                                        <p:tgtEl>
                                          <p:spTgt spid="20"/>
                                        </p:tgtEl>
                                      </p:cBhvr>
                                    </p:animEffect>
                                    <p:set>
                                      <p:cBhvr>
                                        <p:cTn id="45" dur="1" fill="hold">
                                          <p:stCondLst>
                                            <p:cond delay="199"/>
                                          </p:stCondLst>
                                        </p:cTn>
                                        <p:tgtEl>
                                          <p:spTgt spid="20"/>
                                        </p:tgtEl>
                                        <p:attrNameLst>
                                          <p:attrName>style.visibility</p:attrName>
                                        </p:attrNameLst>
                                      </p:cBhvr>
                                      <p:to>
                                        <p:strVal val="hidden"/>
                                      </p:to>
                                    </p:set>
                                  </p:childTnLst>
                                </p:cTn>
                              </p:par>
                              <p:par>
                                <p:cTn id="46" presetID="10" presetClass="entr" presetSubtype="0" fill="hold" grpId="0" nodeType="withEffect">
                                  <p:stCondLst>
                                    <p:cond delay="1500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200"/>
                                        <p:tgtEl>
                                          <p:spTgt spid="21"/>
                                        </p:tgtEl>
                                      </p:cBhvr>
                                    </p:animEffect>
                                  </p:childTnLst>
                                </p:cTn>
                              </p:par>
                              <p:par>
                                <p:cTn id="49" presetID="22" presetClass="entr" presetSubtype="8" fill="hold" nodeType="withEffect">
                                  <p:stCondLst>
                                    <p:cond delay="19000"/>
                                  </p:stCondLst>
                                  <p:childTnLst>
                                    <p:set>
                                      <p:cBhvr>
                                        <p:cTn id="50" dur="1" fill="hold">
                                          <p:stCondLst>
                                            <p:cond delay="0"/>
                                          </p:stCondLst>
                                        </p:cTn>
                                        <p:tgtEl>
                                          <p:spTgt spid="13"/>
                                        </p:tgtEl>
                                        <p:attrNameLst>
                                          <p:attrName>style.visibility</p:attrName>
                                        </p:attrNameLst>
                                      </p:cBhvr>
                                      <p:to>
                                        <p:strVal val="visible"/>
                                      </p:to>
                                    </p:set>
                                    <p:animEffect transition="in" filter="wipe(left)">
                                      <p:cBhvr>
                                        <p:cTn id="51" dur="500"/>
                                        <p:tgtEl>
                                          <p:spTgt spid="13"/>
                                        </p:tgtEl>
                                      </p:cBhvr>
                                    </p:animEffect>
                                  </p:childTnLst>
                                </p:cTn>
                              </p:par>
                              <p:par>
                                <p:cTn id="52" presetID="1" presetClass="exit" presetSubtype="0" fill="hold" nodeType="withEffect">
                                  <p:stCondLst>
                                    <p:cond delay="20000"/>
                                  </p:stCondLst>
                                  <p:childTnLst>
                                    <p:set>
                                      <p:cBhvr>
                                        <p:cTn id="53" dur="1" fill="hold">
                                          <p:stCondLst>
                                            <p:cond delay="0"/>
                                          </p:stCondLst>
                                        </p:cTn>
                                        <p:tgtEl>
                                          <p:spTgt spid="13"/>
                                        </p:tgtEl>
                                        <p:attrNameLst>
                                          <p:attrName>style.visibility</p:attrName>
                                        </p:attrNameLst>
                                      </p:cBhvr>
                                      <p:to>
                                        <p:strVal val="hidden"/>
                                      </p:to>
                                    </p:set>
                                  </p:childTnLst>
                                </p:cTn>
                              </p:par>
                              <p:par>
                                <p:cTn id="54" presetID="1" presetClass="entr" presetSubtype="0" fill="hold" grpId="0" nodeType="withEffect">
                                  <p:stCondLst>
                                    <p:cond delay="20000"/>
                                  </p:stCondLst>
                                  <p:childTnLst>
                                    <p:set>
                                      <p:cBhvr>
                                        <p:cTn id="55" dur="1" fill="hold">
                                          <p:stCondLst>
                                            <p:cond delay="0"/>
                                          </p:stCondLst>
                                        </p:cTn>
                                        <p:tgtEl>
                                          <p:spTgt spid="6"/>
                                        </p:tgtEl>
                                        <p:attrNameLst>
                                          <p:attrName>style.visibility</p:attrName>
                                        </p:attrNameLst>
                                      </p:cBhvr>
                                      <p:to>
                                        <p:strVal val="visible"/>
                                      </p:to>
                                    </p:set>
                                  </p:childTnLst>
                                </p:cTn>
                              </p:par>
                              <p:par>
                                <p:cTn id="56" presetID="1" presetClass="exit" presetSubtype="0" fill="hold" grpId="1" nodeType="withEffect">
                                  <p:stCondLst>
                                    <p:cond delay="21000"/>
                                  </p:stCondLst>
                                  <p:childTnLst>
                                    <p:set>
                                      <p:cBhvr>
                                        <p:cTn id="57" dur="1" fill="hold">
                                          <p:stCondLst>
                                            <p:cond delay="0"/>
                                          </p:stCondLst>
                                        </p:cTn>
                                        <p:tgtEl>
                                          <p:spTgt spid="6"/>
                                        </p:tgtEl>
                                        <p:attrNameLst>
                                          <p:attrName>style.visibility</p:attrName>
                                        </p:attrNameLst>
                                      </p:cBhvr>
                                      <p:to>
                                        <p:strVal val="hidden"/>
                                      </p:to>
                                    </p:set>
                                  </p:childTnLst>
                                </p:cTn>
                              </p:par>
                              <p:par>
                                <p:cTn id="58" presetID="22" presetClass="entr" presetSubtype="8" fill="hold" nodeType="withEffect">
                                  <p:stCondLst>
                                    <p:cond delay="21000"/>
                                  </p:stCondLst>
                                  <p:childTnLst>
                                    <p:set>
                                      <p:cBhvr>
                                        <p:cTn id="59" dur="1" fill="hold">
                                          <p:stCondLst>
                                            <p:cond delay="0"/>
                                          </p:stCondLst>
                                        </p:cTn>
                                        <p:tgtEl>
                                          <p:spTgt spid="14"/>
                                        </p:tgtEl>
                                        <p:attrNameLst>
                                          <p:attrName>style.visibility</p:attrName>
                                        </p:attrNameLst>
                                      </p:cBhvr>
                                      <p:to>
                                        <p:strVal val="visible"/>
                                      </p:to>
                                    </p:set>
                                    <p:animEffect transition="in" filter="wipe(left)">
                                      <p:cBhvr>
                                        <p:cTn id="60" dur="500"/>
                                        <p:tgtEl>
                                          <p:spTgt spid="14"/>
                                        </p:tgtEl>
                                      </p:cBhvr>
                                    </p:animEffect>
                                  </p:childTnLst>
                                </p:cTn>
                              </p:par>
                              <p:par>
                                <p:cTn id="61" presetID="1" presetClass="exit" presetSubtype="0" fill="hold" nodeType="withEffect">
                                  <p:stCondLst>
                                    <p:cond delay="22000"/>
                                  </p:stCondLst>
                                  <p:childTnLst>
                                    <p:set>
                                      <p:cBhvr>
                                        <p:cTn id="62" dur="1" fill="hold">
                                          <p:stCondLst>
                                            <p:cond delay="0"/>
                                          </p:stCondLst>
                                        </p:cTn>
                                        <p:tgtEl>
                                          <p:spTgt spid="14"/>
                                        </p:tgtEl>
                                        <p:attrNameLst>
                                          <p:attrName>style.visibility</p:attrName>
                                        </p:attrNameLst>
                                      </p:cBhvr>
                                      <p:to>
                                        <p:strVal val="hidden"/>
                                      </p:to>
                                    </p:set>
                                  </p:childTnLst>
                                </p:cTn>
                              </p:par>
                              <p:par>
                                <p:cTn id="63" presetID="1" presetClass="entr" presetSubtype="0" fill="hold" grpId="0" nodeType="withEffect">
                                  <p:stCondLst>
                                    <p:cond delay="22000"/>
                                  </p:stCondLst>
                                  <p:childTnLst>
                                    <p:set>
                                      <p:cBhvr>
                                        <p:cTn id="64" dur="1" fill="hold">
                                          <p:stCondLst>
                                            <p:cond delay="0"/>
                                          </p:stCondLst>
                                        </p:cTn>
                                        <p:tgtEl>
                                          <p:spTgt spid="15"/>
                                        </p:tgtEl>
                                        <p:attrNameLst>
                                          <p:attrName>style.visibility</p:attrName>
                                        </p:attrNameLst>
                                      </p:cBhvr>
                                      <p:to>
                                        <p:strVal val="visible"/>
                                      </p:to>
                                    </p:set>
                                  </p:childTnLst>
                                </p:cTn>
                              </p:par>
                              <p:par>
                                <p:cTn id="65" presetID="1" presetClass="exit" presetSubtype="0" fill="hold" grpId="1" nodeType="withEffect">
                                  <p:stCondLst>
                                    <p:cond delay="23000"/>
                                  </p:stCondLst>
                                  <p:childTnLst>
                                    <p:set>
                                      <p:cBhvr>
                                        <p:cTn id="66" dur="1" fill="hold">
                                          <p:stCondLst>
                                            <p:cond delay="0"/>
                                          </p:stCondLst>
                                        </p:cTn>
                                        <p:tgtEl>
                                          <p:spTgt spid="15"/>
                                        </p:tgtEl>
                                        <p:attrNameLst>
                                          <p:attrName>style.visibility</p:attrName>
                                        </p:attrNameLst>
                                      </p:cBhvr>
                                      <p:to>
                                        <p:strVal val="hidden"/>
                                      </p:to>
                                    </p:set>
                                  </p:childTnLst>
                                </p:cTn>
                              </p:par>
                              <p:par>
                                <p:cTn id="67" presetID="10" presetClass="exit" presetSubtype="0" fill="hold" grpId="1" nodeType="withEffect">
                                  <p:stCondLst>
                                    <p:cond delay="24300"/>
                                  </p:stCondLst>
                                  <p:childTnLst>
                                    <p:animEffect transition="out" filter="fade">
                                      <p:cBhvr>
                                        <p:cTn id="68" dur="200"/>
                                        <p:tgtEl>
                                          <p:spTgt spid="21"/>
                                        </p:tgtEl>
                                      </p:cBhvr>
                                    </p:animEffect>
                                    <p:set>
                                      <p:cBhvr>
                                        <p:cTn id="69" dur="1" fill="hold">
                                          <p:stCondLst>
                                            <p:cond delay="199"/>
                                          </p:stCondLst>
                                        </p:cTn>
                                        <p:tgtEl>
                                          <p:spTgt spid="21"/>
                                        </p:tgtEl>
                                        <p:attrNameLst>
                                          <p:attrName>style.visibility</p:attrName>
                                        </p:attrNameLst>
                                      </p:cBhvr>
                                      <p:to>
                                        <p:strVal val="hidden"/>
                                      </p:to>
                                    </p:set>
                                  </p:childTnLst>
                                </p:cTn>
                              </p:par>
                              <p:par>
                                <p:cTn id="70" presetID="10" presetClass="entr" presetSubtype="0" fill="hold" grpId="0" nodeType="withEffect">
                                  <p:stCondLst>
                                    <p:cond delay="24300"/>
                                  </p:stCondLst>
                                  <p:childTnLst>
                                    <p:set>
                                      <p:cBhvr>
                                        <p:cTn id="71" dur="1" fill="hold">
                                          <p:stCondLst>
                                            <p:cond delay="0"/>
                                          </p:stCondLst>
                                        </p:cTn>
                                        <p:tgtEl>
                                          <p:spTgt spid="30"/>
                                        </p:tgtEl>
                                        <p:attrNameLst>
                                          <p:attrName>style.visibility</p:attrName>
                                        </p:attrNameLst>
                                      </p:cBhvr>
                                      <p:to>
                                        <p:strVal val="visible"/>
                                      </p:to>
                                    </p:set>
                                    <p:animEffect transition="in" filter="fade">
                                      <p:cBhvr>
                                        <p:cTn id="72" dur="200"/>
                                        <p:tgtEl>
                                          <p:spTgt spid="30"/>
                                        </p:tgtEl>
                                      </p:cBhvr>
                                    </p:animEffect>
                                  </p:childTnLst>
                                </p:cTn>
                              </p:par>
                              <p:par>
                                <p:cTn id="73" presetID="22" presetClass="entr" presetSubtype="8" fill="hold" nodeType="withEffect">
                                  <p:stCondLst>
                                    <p:cond delay="24300"/>
                                  </p:stCondLst>
                                  <p:childTnLst>
                                    <p:set>
                                      <p:cBhvr>
                                        <p:cTn id="74" dur="1" fill="hold">
                                          <p:stCondLst>
                                            <p:cond delay="0"/>
                                          </p:stCondLst>
                                        </p:cTn>
                                        <p:tgtEl>
                                          <p:spTgt spid="22"/>
                                        </p:tgtEl>
                                        <p:attrNameLst>
                                          <p:attrName>style.visibility</p:attrName>
                                        </p:attrNameLst>
                                      </p:cBhvr>
                                      <p:to>
                                        <p:strVal val="visible"/>
                                      </p:to>
                                    </p:set>
                                    <p:animEffect transition="in" filter="wipe(left)">
                                      <p:cBhvr>
                                        <p:cTn id="75" dur="500"/>
                                        <p:tgtEl>
                                          <p:spTgt spid="22"/>
                                        </p:tgtEl>
                                      </p:cBhvr>
                                    </p:animEffect>
                                  </p:childTnLst>
                                </p:cTn>
                              </p:par>
                              <p:par>
                                <p:cTn id="76" presetID="1" presetClass="exit" presetSubtype="0" fill="hold" nodeType="withEffect">
                                  <p:stCondLst>
                                    <p:cond delay="26500"/>
                                  </p:stCondLst>
                                  <p:childTnLst>
                                    <p:set>
                                      <p:cBhvr>
                                        <p:cTn id="77" dur="1" fill="hold">
                                          <p:stCondLst>
                                            <p:cond delay="0"/>
                                          </p:stCondLst>
                                        </p:cTn>
                                        <p:tgtEl>
                                          <p:spTgt spid="22"/>
                                        </p:tgtEl>
                                        <p:attrNameLst>
                                          <p:attrName>style.visibility</p:attrName>
                                        </p:attrNameLst>
                                      </p:cBhvr>
                                      <p:to>
                                        <p:strVal val="hidden"/>
                                      </p:to>
                                    </p:set>
                                  </p:childTnLst>
                                </p:cTn>
                              </p:par>
                              <p:par>
                                <p:cTn id="78" presetID="22" presetClass="entr" presetSubtype="8" fill="hold" nodeType="withEffect">
                                  <p:stCondLst>
                                    <p:cond delay="26500"/>
                                  </p:stCondLst>
                                  <p:childTnLst>
                                    <p:set>
                                      <p:cBhvr>
                                        <p:cTn id="79" dur="1" fill="hold">
                                          <p:stCondLst>
                                            <p:cond delay="0"/>
                                          </p:stCondLst>
                                        </p:cTn>
                                        <p:tgtEl>
                                          <p:spTgt spid="23"/>
                                        </p:tgtEl>
                                        <p:attrNameLst>
                                          <p:attrName>style.visibility</p:attrName>
                                        </p:attrNameLst>
                                      </p:cBhvr>
                                      <p:to>
                                        <p:strVal val="visible"/>
                                      </p:to>
                                    </p:set>
                                    <p:animEffect transition="in" filter="wipe(left)">
                                      <p:cBhvr>
                                        <p:cTn id="80" dur="500"/>
                                        <p:tgtEl>
                                          <p:spTgt spid="23"/>
                                        </p:tgtEl>
                                      </p:cBhvr>
                                    </p:animEffect>
                                  </p:childTnLst>
                                </p:cTn>
                              </p:par>
                              <p:par>
                                <p:cTn id="81" presetID="1" presetClass="exit" presetSubtype="0" fill="hold" nodeType="withEffect">
                                  <p:stCondLst>
                                    <p:cond delay="27500"/>
                                  </p:stCondLst>
                                  <p:childTnLst>
                                    <p:set>
                                      <p:cBhvr>
                                        <p:cTn id="82" dur="1" fill="hold">
                                          <p:stCondLst>
                                            <p:cond delay="0"/>
                                          </p:stCondLst>
                                        </p:cTn>
                                        <p:tgtEl>
                                          <p:spTgt spid="23"/>
                                        </p:tgtEl>
                                        <p:attrNameLst>
                                          <p:attrName>style.visibility</p:attrName>
                                        </p:attrNameLst>
                                      </p:cBhvr>
                                      <p:to>
                                        <p:strVal val="hidden"/>
                                      </p:to>
                                    </p:set>
                                  </p:childTnLst>
                                </p:cTn>
                              </p:par>
                              <p:par>
                                <p:cTn id="83" presetID="10" presetClass="exit" presetSubtype="0" fill="hold" grpId="1" nodeType="withEffect">
                                  <p:stCondLst>
                                    <p:cond delay="27900"/>
                                  </p:stCondLst>
                                  <p:childTnLst>
                                    <p:animEffect transition="out" filter="fade">
                                      <p:cBhvr>
                                        <p:cTn id="84" dur="200"/>
                                        <p:tgtEl>
                                          <p:spTgt spid="30"/>
                                        </p:tgtEl>
                                      </p:cBhvr>
                                    </p:animEffect>
                                    <p:set>
                                      <p:cBhvr>
                                        <p:cTn id="85" dur="1" fill="hold">
                                          <p:stCondLst>
                                            <p:cond delay="199"/>
                                          </p:stCondLst>
                                        </p:cTn>
                                        <p:tgtEl>
                                          <p:spTgt spid="30"/>
                                        </p:tgtEl>
                                        <p:attrNameLst>
                                          <p:attrName>style.visibility</p:attrName>
                                        </p:attrNameLst>
                                      </p:cBhvr>
                                      <p:to>
                                        <p:strVal val="hidden"/>
                                      </p:to>
                                    </p:set>
                                  </p:childTnLst>
                                </p:cTn>
                              </p:par>
                              <p:par>
                                <p:cTn id="86" presetID="10" presetClass="entr" presetSubtype="0" fill="hold" grpId="0" nodeType="withEffect">
                                  <p:stCondLst>
                                    <p:cond delay="27900"/>
                                  </p:stCondLst>
                                  <p:childTnLst>
                                    <p:set>
                                      <p:cBhvr>
                                        <p:cTn id="87" dur="1" fill="hold">
                                          <p:stCondLst>
                                            <p:cond delay="0"/>
                                          </p:stCondLst>
                                        </p:cTn>
                                        <p:tgtEl>
                                          <p:spTgt spid="31"/>
                                        </p:tgtEl>
                                        <p:attrNameLst>
                                          <p:attrName>style.visibility</p:attrName>
                                        </p:attrNameLst>
                                      </p:cBhvr>
                                      <p:to>
                                        <p:strVal val="visible"/>
                                      </p:to>
                                    </p:set>
                                    <p:animEffect transition="in" filter="fade">
                                      <p:cBhvr>
                                        <p:cTn id="88" dur="200"/>
                                        <p:tgtEl>
                                          <p:spTgt spid="31"/>
                                        </p:tgtEl>
                                      </p:cBhvr>
                                    </p:animEffect>
                                  </p:childTnLst>
                                </p:cTn>
                              </p:par>
                              <p:par>
                                <p:cTn id="89" presetID="1" presetClass="entr" presetSubtype="0" fill="hold" grpId="0" nodeType="withEffect">
                                  <p:stCondLst>
                                    <p:cond delay="27900"/>
                                  </p:stCondLst>
                                  <p:childTnLst>
                                    <p:set>
                                      <p:cBhvr>
                                        <p:cTn id="90" dur="1" fill="hold">
                                          <p:stCondLst>
                                            <p:cond delay="0"/>
                                          </p:stCondLst>
                                        </p:cTn>
                                        <p:tgtEl>
                                          <p:spTgt spid="16"/>
                                        </p:tgtEl>
                                        <p:attrNameLst>
                                          <p:attrName>style.visibility</p:attrName>
                                        </p:attrNameLst>
                                      </p:cBhvr>
                                      <p:to>
                                        <p:strVal val="visible"/>
                                      </p:to>
                                    </p:set>
                                  </p:childTnLst>
                                </p:cTn>
                              </p:par>
                              <p:par>
                                <p:cTn id="91" presetID="1" presetClass="entr" presetSubtype="0" fill="hold" nodeType="withEffect">
                                  <p:stCondLst>
                                    <p:cond delay="29000"/>
                                  </p:stCondLst>
                                  <p:childTnLst>
                                    <p:set>
                                      <p:cBhvr>
                                        <p:cTn id="92" dur="1" fill="hold">
                                          <p:stCondLst>
                                            <p:cond delay="0"/>
                                          </p:stCondLst>
                                        </p:cTn>
                                        <p:tgtEl>
                                          <p:spTgt spid="28"/>
                                        </p:tgtEl>
                                        <p:attrNameLst>
                                          <p:attrName>style.visibility</p:attrName>
                                        </p:attrNameLst>
                                      </p:cBhvr>
                                      <p:to>
                                        <p:strVal val="visible"/>
                                      </p:to>
                                    </p:set>
                                  </p:childTnLst>
                                </p:cTn>
                              </p:par>
                              <p:par>
                                <p:cTn id="93" presetID="22" presetClass="entr" presetSubtype="8" fill="hold" nodeType="withEffect">
                                  <p:stCondLst>
                                    <p:cond delay="33300"/>
                                  </p:stCondLst>
                                  <p:childTnLst>
                                    <p:set>
                                      <p:cBhvr>
                                        <p:cTn id="94" dur="1" fill="hold">
                                          <p:stCondLst>
                                            <p:cond delay="0"/>
                                          </p:stCondLst>
                                        </p:cTn>
                                        <p:tgtEl>
                                          <p:spTgt spid="24"/>
                                        </p:tgtEl>
                                        <p:attrNameLst>
                                          <p:attrName>style.visibility</p:attrName>
                                        </p:attrNameLst>
                                      </p:cBhvr>
                                      <p:to>
                                        <p:strVal val="visible"/>
                                      </p:to>
                                    </p:set>
                                    <p:animEffect transition="in" filter="wipe(left)">
                                      <p:cBhvr>
                                        <p:cTn id="95" dur="500"/>
                                        <p:tgtEl>
                                          <p:spTgt spid="24"/>
                                        </p:tgtEl>
                                      </p:cBhvr>
                                    </p:animEffect>
                                  </p:childTnLst>
                                </p:cTn>
                              </p:par>
                              <p:par>
                                <p:cTn id="96" presetID="1" presetClass="exit" presetSubtype="0" fill="hold" grpId="1" nodeType="withEffect">
                                  <p:stCondLst>
                                    <p:cond delay="33300"/>
                                  </p:stCondLst>
                                  <p:childTnLst>
                                    <p:set>
                                      <p:cBhvr>
                                        <p:cTn id="97" dur="1" fill="hold">
                                          <p:stCondLst>
                                            <p:cond delay="0"/>
                                          </p:stCondLst>
                                        </p:cTn>
                                        <p:tgtEl>
                                          <p:spTgt spid="16"/>
                                        </p:tgtEl>
                                        <p:attrNameLst>
                                          <p:attrName>style.visibility</p:attrName>
                                        </p:attrNameLst>
                                      </p:cBhvr>
                                      <p:to>
                                        <p:strVal val="hidden"/>
                                      </p:to>
                                    </p:set>
                                  </p:childTnLst>
                                </p:cTn>
                              </p:par>
                              <p:par>
                                <p:cTn id="98" presetID="1" presetClass="entr" presetSubtype="0" fill="hold" nodeType="withEffect">
                                  <p:stCondLst>
                                    <p:cond delay="34500"/>
                                  </p:stCondLst>
                                  <p:childTnLst>
                                    <p:set>
                                      <p:cBhvr>
                                        <p:cTn id="99" dur="1" fill="hold">
                                          <p:stCondLst>
                                            <p:cond delay="0"/>
                                          </p:stCondLst>
                                        </p:cTn>
                                        <p:tgtEl>
                                          <p:spTgt spid="29"/>
                                        </p:tgtEl>
                                        <p:attrNameLst>
                                          <p:attrName>style.visibility</p:attrName>
                                        </p:attrNameLst>
                                      </p:cBhvr>
                                      <p:to>
                                        <p:strVal val="visible"/>
                                      </p:to>
                                    </p:set>
                                  </p:childTnLst>
                                </p:cTn>
                              </p:par>
                              <p:par>
                                <p:cTn id="100" presetID="1" presetClass="exit" presetSubtype="0" fill="hold" nodeType="withEffect">
                                  <p:stCondLst>
                                    <p:cond delay="34500"/>
                                  </p:stCondLst>
                                  <p:childTnLst>
                                    <p:set>
                                      <p:cBhvr>
                                        <p:cTn id="101" dur="1" fill="hold">
                                          <p:stCondLst>
                                            <p:cond delay="0"/>
                                          </p:stCondLst>
                                        </p:cTn>
                                        <p:tgtEl>
                                          <p:spTgt spid="24"/>
                                        </p:tgtEl>
                                        <p:attrNameLst>
                                          <p:attrName>style.visibility</p:attrName>
                                        </p:attrNameLst>
                                      </p:cBhvr>
                                      <p:to>
                                        <p:strVal val="hidden"/>
                                      </p:to>
                                    </p:set>
                                  </p:childTnLst>
                                </p:cTn>
                              </p:par>
                              <p:par>
                                <p:cTn id="102" presetID="10" presetClass="exit" presetSubtype="0" fill="hold" grpId="1" nodeType="withEffect">
                                  <p:stCondLst>
                                    <p:cond delay="37200"/>
                                  </p:stCondLst>
                                  <p:childTnLst>
                                    <p:animEffect transition="out" filter="fade">
                                      <p:cBhvr>
                                        <p:cTn id="103" dur="200"/>
                                        <p:tgtEl>
                                          <p:spTgt spid="31"/>
                                        </p:tgtEl>
                                      </p:cBhvr>
                                    </p:animEffect>
                                    <p:set>
                                      <p:cBhvr>
                                        <p:cTn id="104" dur="1" fill="hold">
                                          <p:stCondLst>
                                            <p:cond delay="199"/>
                                          </p:stCondLst>
                                        </p:cTn>
                                        <p:tgtEl>
                                          <p:spTgt spid="31"/>
                                        </p:tgtEl>
                                        <p:attrNameLst>
                                          <p:attrName>style.visibility</p:attrName>
                                        </p:attrNameLst>
                                      </p:cBhvr>
                                      <p:to>
                                        <p:strVal val="hidden"/>
                                      </p:to>
                                    </p:set>
                                  </p:childTnLst>
                                </p:cTn>
                              </p:par>
                              <p:par>
                                <p:cTn id="105" presetID="10" presetClass="entr" presetSubtype="0" fill="hold" grpId="0" nodeType="withEffect">
                                  <p:stCondLst>
                                    <p:cond delay="37200"/>
                                  </p:stCondLst>
                                  <p:childTnLst>
                                    <p:set>
                                      <p:cBhvr>
                                        <p:cTn id="106" dur="1" fill="hold">
                                          <p:stCondLst>
                                            <p:cond delay="0"/>
                                          </p:stCondLst>
                                        </p:cTn>
                                        <p:tgtEl>
                                          <p:spTgt spid="32"/>
                                        </p:tgtEl>
                                        <p:attrNameLst>
                                          <p:attrName>style.visibility</p:attrName>
                                        </p:attrNameLst>
                                      </p:cBhvr>
                                      <p:to>
                                        <p:strVal val="visible"/>
                                      </p:to>
                                    </p:set>
                                    <p:animEffect transition="in" filter="fade">
                                      <p:cBhvr>
                                        <p:cTn id="107" dur="200"/>
                                        <p:tgtEl>
                                          <p:spTgt spid="32"/>
                                        </p:tgtEl>
                                      </p:cBhvr>
                                    </p:animEffect>
                                  </p:childTnLst>
                                </p:cTn>
                              </p:par>
                              <p:par>
                                <p:cTn id="108" presetID="6" presetClass="emph" presetSubtype="0" autoRev="1" fill="hold" nodeType="withEffect">
                                  <p:stCondLst>
                                    <p:cond delay="37200"/>
                                  </p:stCondLst>
                                  <p:childTnLst>
                                    <p:animScale>
                                      <p:cBhvr>
                                        <p:cTn id="109"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0" fill="hold" display="0">
                  <p:stCondLst>
                    <p:cond delay="indefinite"/>
                  </p:stCondLst>
                  <p:endCondLst>
                    <p:cond evt="onStopAudio" delay="0">
                      <p:tgtEl>
                        <p:sldTgt/>
                      </p:tgtEl>
                    </p:cond>
                  </p:endCondLst>
                </p:cTn>
                <p:tgtEl>
                  <p:spTgt spid="8"/>
                </p:tgtEl>
              </p:cMediaNode>
            </p:audio>
          </p:childTnLst>
        </p:cTn>
      </p:par>
    </p:tnLst>
    <p:bldLst>
      <p:bldP spid="6" grpId="0" animBg="1"/>
      <p:bldP spid="6" grpId="1" animBg="1"/>
      <p:bldP spid="15" grpId="0" animBg="1"/>
      <p:bldP spid="15" grpId="1" animBg="1"/>
      <p:bldP spid="16" grpId="0" animBg="1"/>
      <p:bldP spid="16" grpId="1" animBg="1"/>
      <p:bldP spid="40" grpId="0" animBg="1"/>
      <p:bldP spid="40"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30" grpId="0" animBg="1"/>
      <p:bldP spid="30" grpId="1" animBg="1"/>
      <p:bldP spid="31" grpId="0" animBg="1"/>
      <p:bldP spid="31" grpId="1" animBg="1"/>
      <p:bldP spid="3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CAPTIONID" val="5d6ce7e5-e008-4a6d-a387-f0ab41c51449"/>
  <p:tag name="MEDIACAPTIONSPROMPTED" val="False"/>
  <p:tag name="TEMPPRESENTATIONFILE" val="C:\Users\delrosarios\AppData\Local\Temp\tmpAEE5.tmp"/>
  <p:tag name="TEMPMEDIAFILENAME" val="C:\Users\delrosarios\AppData\Local\Temp\tmpAFD1_Student Video 1.wma"/>
  <p:tag name="MEDIAFADEDURATION" val="0.2"/>
  <p:tag name="MEDIATRANSPARENCY" val="0.3"/>
  <p:tag name="MEDIACAPTIONSHIDDEN" val="False"/>
  <p:tag name="CUSTOMXMLPARTID" val="{234FFDE1-200B-4E45-9934-CD0330802529}"/>
  <p:tag name="MEDIACAPTIONCOUNT" val="True"/>
</p:tagLst>
</file>

<file path=ppt/tags/tag10.xml><?xml version="1.0" encoding="utf-8"?>
<p:tagLst xmlns:a="http://schemas.openxmlformats.org/drawingml/2006/main" xmlns:r="http://schemas.openxmlformats.org/officeDocument/2006/relationships" xmlns:p="http://schemas.openxmlformats.org/presentationml/2006/main">
  <p:tag name="CAPTIONID" val="2b10f9c6-23bd-46df-9b98-89de64d4432f"/>
  <p:tag name="MEDIACAPTIONSPROMPTED" val="False"/>
  <p:tag name="TEMPPRESENTATIONFILE" val="C:\Users\delrosarios\AppData\Local\Temp\tmpF862.tmp"/>
  <p:tag name="TEMPMEDIAFILENAME" val="C:\Users\delrosarios\AppData\Local\Temp\tmpF96D_Student Video Slide 3.wma"/>
  <p:tag name="MEDIAFADEDURATION" val="0.2"/>
  <p:tag name="MEDIATRANSPARENCY" val="0.3"/>
  <p:tag name="MEDIACAPTIONSHIDDEN" val="False"/>
  <p:tag name="CUSTOMXMLPARTID" val="{71D5F9C7-7073-4A37-A639-4C3962C3C3CC}"/>
  <p:tag name="MEDIACAPTIONCOUNT" val="True"/>
</p:tagLst>
</file>

<file path=ppt/tags/tag11.xml><?xml version="1.0" encoding="utf-8"?>
<p:tagLst xmlns:a="http://schemas.openxmlformats.org/drawingml/2006/main" xmlns:r="http://schemas.openxmlformats.org/officeDocument/2006/relationships" xmlns:p="http://schemas.openxmlformats.org/presentationml/2006/main">
  <p:tag name="CAPTIONID" val="2b10f9c6-23bd-46df-9b98-89de64d4432f"/>
  <p:tag name="CAPTIONINTERNALID" val="14e0c9d9-a2e2-41e5-be4e-aac8e4660906"/>
  <p:tag name="CAPTIONITEMSYSNAME" val="Student Video Slide 3Onceloggedin00:00:00.0-00:00:07.7"/>
  <p:tag name="BOOKMARKENTRYNAME" val="Student Video Slide 300:00:00.0"/>
  <p:tag name="BOOKMARKEXITNAME" val="Student Video Slide 300:00:07.7"/>
</p:tagLst>
</file>

<file path=ppt/tags/tag12.xml><?xml version="1.0" encoding="utf-8"?>
<p:tagLst xmlns:a="http://schemas.openxmlformats.org/drawingml/2006/main" xmlns:r="http://schemas.openxmlformats.org/officeDocument/2006/relationships" xmlns:p="http://schemas.openxmlformats.org/presentationml/2006/main">
  <p:tag name="CAPTIONID" val="2b10f9c6-23bd-46df-9b98-89de64d4432f"/>
  <p:tag name="CAPTIONINTERNALID" val="57591412-d7a0-42bd-aa77-01353cd9d97f"/>
  <p:tag name="CAPTIONITEMSYSNAME" val="Student Video Slide 3Theseoptionalaccounts00:00:07.7-00:00:12.7"/>
  <p:tag name="BOOKMARKENTRYNAME" val="Student Video Slide 300:00:07.7"/>
  <p:tag name="BOOKMARKEXITNAME" val="Student Video Slide 300:00:12.7"/>
</p:tagLst>
</file>

<file path=ppt/tags/tag13.xml><?xml version="1.0" encoding="utf-8"?>
<p:tagLst xmlns:a="http://schemas.openxmlformats.org/drawingml/2006/main" xmlns:r="http://schemas.openxmlformats.org/officeDocument/2006/relationships" xmlns:p="http://schemas.openxmlformats.org/presentationml/2006/main">
  <p:tag name="CAPTIONID" val="2b10f9c6-23bd-46df-9b98-89de64d4432f"/>
  <p:tag name="CAPTIONINTERNALID" val="ea5c57e3-ec50-49db-bc1d-9095229e12c1"/>
  <p:tag name="CAPTIONITEMSYSNAME" val="Student Video Slide 3Creatinganaccount00:00:12.7-00:00:19.5"/>
  <p:tag name="BOOKMARKENTRYNAME" val="Student Video Slide 300:00:12.7"/>
  <p:tag name="BOOKMARKEXITNAME" val="Student Video Slide 300:00:19.5"/>
</p:tagLst>
</file>

<file path=ppt/tags/tag14.xml><?xml version="1.0" encoding="utf-8"?>
<p:tagLst xmlns:a="http://schemas.openxmlformats.org/drawingml/2006/main" xmlns:r="http://schemas.openxmlformats.org/officeDocument/2006/relationships" xmlns:p="http://schemas.openxmlformats.org/presentationml/2006/main">
  <p:tag name="CAPTIONID" val="5f2589ee-b99f-4737-9beb-fa4fdc4dac44"/>
  <p:tag name="MEDIAFADEDURATION" val="0.2"/>
  <p:tag name="MEDIATRANSPARENCY" val="0.3"/>
  <p:tag name="MEDIACAPTIONSHIDDEN" val="False"/>
  <p:tag name="CUSTOMXMLPARTID" val="{676428FA-4D8F-484F-A02E-87F240B0F036}"/>
  <p:tag name="MEDIACAPTIONCOUNT" val="True"/>
  <p:tag name="MEDIACAPTIONSPROMPTED" val="False"/>
  <p:tag name="TEMPPRESENTATIONFILE" val="C:\Users\delrosarios\AppData\Local\Temp\tmpE2A5.tmp"/>
  <p:tag name="TEMPMEDIAFILENAME" val="C:\Users\delrosarios\AppData\Local\Temp\tmpE3FE_Student Video Slide 4 (2).wma"/>
</p:tagLst>
</file>

<file path=ppt/tags/tag15.xml><?xml version="1.0" encoding="utf-8"?>
<p:tagLst xmlns:a="http://schemas.openxmlformats.org/drawingml/2006/main" xmlns:r="http://schemas.openxmlformats.org/officeDocument/2006/relationships" xmlns:p="http://schemas.openxmlformats.org/presentationml/2006/main">
  <p:tag name="CAPTIONID" val="5f2589ee-b99f-4737-9beb-fa4fdc4dac44"/>
  <p:tag name="CAPTIONINTERNALID" val="0266f3f5-45fc-494c-90b6-3838297c6b30"/>
  <p:tag name="CAPTIONITEMSYSNAME" val="Student Video Slide 4 (2)Onceloggedin,00:00:00.0-00:00:03.9"/>
  <p:tag name="BOOKMARKENTRYNAME" val="Student Video Slide 4 (2)00:00:00.0"/>
  <p:tag name="BOOKMARKEXITNAME" val="Student Video Slide 4 (2)00:00:03.9"/>
</p:tagLst>
</file>

<file path=ppt/tags/tag16.xml><?xml version="1.0" encoding="utf-8"?>
<p:tagLst xmlns:a="http://schemas.openxmlformats.org/drawingml/2006/main" xmlns:r="http://schemas.openxmlformats.org/officeDocument/2006/relationships" xmlns:p="http://schemas.openxmlformats.org/presentationml/2006/main">
  <p:tag name="CAPTIONID" val="5f2589ee-b99f-4737-9beb-fa4fdc4dac44"/>
  <p:tag name="CAPTIONINTERNALID" val="80f5334e-5b34-4fad-8fcb-5ecf649ab173"/>
  <p:tag name="CAPTIONITEMSYSNAME" val="Student Video Slide 4 (2)Thefirstoption00:00:03.9-00:00:09.7"/>
  <p:tag name="BOOKMARKENTRYNAME" val="Student Video Slide 4 (2)00:00:03.9"/>
  <p:tag name="BOOKMARKEXITNAME" val="Student Video Slide 4 (2)00:00:09.7"/>
</p:tagLst>
</file>

<file path=ppt/tags/tag17.xml><?xml version="1.0" encoding="utf-8"?>
<p:tagLst xmlns:a="http://schemas.openxmlformats.org/drawingml/2006/main" xmlns:r="http://schemas.openxmlformats.org/officeDocument/2006/relationships" xmlns:p="http://schemas.openxmlformats.org/presentationml/2006/main">
  <p:tag name="CAPTIONID" val="5f2589ee-b99f-4737-9beb-fa4fdc4dac44"/>
  <p:tag name="CAPTIONINTERNALID" val="70367c92-8398-4791-aaa1-d3e7df0d485f"/>
  <p:tag name="CAPTIONITEMSYSNAME" val="Student Video Slide 4 (2)Fornow,let's00:00:09.7-00:00:16.4"/>
  <p:tag name="BOOKMARKENTRYNAME" val="Student Video Slide 4 (2)00:00:09.7"/>
  <p:tag name="BOOKMARKEXITNAME" val="Student Video Slide 4 (2)00:00:16.4"/>
</p:tagLst>
</file>

<file path=ppt/tags/tag18.xml><?xml version="1.0" encoding="utf-8"?>
<p:tagLst xmlns:a="http://schemas.openxmlformats.org/drawingml/2006/main" xmlns:r="http://schemas.openxmlformats.org/officeDocument/2006/relationships" xmlns:p="http://schemas.openxmlformats.org/presentationml/2006/main">
  <p:tag name="CAPTIONID" val="5f2589ee-b99f-4737-9beb-fa4fdc4dac44"/>
  <p:tag name="CAPTIONINTERNALID" val="c4a3caf2-dd66-4546-b6bd-4e1d1156b34b"/>
  <p:tag name="CAPTIONITEMSYSNAME" val="Student Video Slide 4 (2)Firstupis00:00:16.4-00:00:27.8"/>
  <p:tag name="BOOKMARKENTRYNAME" val="Student Video Slide 4 (2)00:00:16.4"/>
  <p:tag name="BOOKMARKEXITNAME" val="Student Video Slide 4 (2)00:00:27.8"/>
</p:tagLst>
</file>

<file path=ppt/tags/tag19.xml><?xml version="1.0" encoding="utf-8"?>
<p:tagLst xmlns:a="http://schemas.openxmlformats.org/drawingml/2006/main" xmlns:r="http://schemas.openxmlformats.org/officeDocument/2006/relationships" xmlns:p="http://schemas.openxmlformats.org/presentationml/2006/main">
  <p:tag name="CAPTIONID" val="5f2589ee-b99f-4737-9beb-fa4fdc4dac44"/>
  <p:tag name="CAPTIONINTERNALID" val="ff0c2cfd-8690-468b-8076-2a31d1b3d816"/>
  <p:tag name="CAPTIONITEMSYSNAME" val="Student Video Slide 4 (2)Ourtutorswill00:00:27.8-00:00:39.5"/>
  <p:tag name="BOOKMARKENTRYNAME" val="Student Video Slide 4 (2)00:00:27.8"/>
  <p:tag name="BOOKMARKEXITNAME" val="Student Video Slide 4 (2)00:00:39.5"/>
</p:tagLst>
</file>

<file path=ppt/tags/tag2.xml><?xml version="1.0" encoding="utf-8"?>
<p:tagLst xmlns:a="http://schemas.openxmlformats.org/drawingml/2006/main" xmlns:r="http://schemas.openxmlformats.org/officeDocument/2006/relationships" xmlns:p="http://schemas.openxmlformats.org/presentationml/2006/main">
  <p:tag name="CAPTIONID" val="5d6ce7e5-e008-4a6d-a387-f0ab41c51449"/>
  <p:tag name="CAPTIONINTERNALID" val="44668275-6358-4d67-b7a5-d4f4004d6563"/>
  <p:tag name="CAPTIONITEMSYSNAME" val="Student Video 1Tutor.comthroughyour00:00:00.0-00:00:10.1"/>
  <p:tag name="BOOKMARKENTRYNAME" val="Student Video 100:00:00.0"/>
  <p:tag name="BOOKMARKEXITNAME" val="Student Video 100:00:10.1"/>
</p:tagLst>
</file>

<file path=ppt/tags/tag20.xml><?xml version="1.0" encoding="utf-8"?>
<p:tagLst xmlns:a="http://schemas.openxmlformats.org/drawingml/2006/main" xmlns:r="http://schemas.openxmlformats.org/officeDocument/2006/relationships" xmlns:p="http://schemas.openxmlformats.org/presentationml/2006/main">
  <p:tag name="CAPTIONID" val="5f2589ee-b99f-4737-9beb-fa4fdc4dac44"/>
  <p:tag name="CAPTIONINTERNALID" val="06ec4273-76e9-4702-9aad-6027bc15103d"/>
  <p:tag name="CAPTIONITEMSYSNAME" val="Student Video Slide 4 (2)Thisoptionis00:00:39.5-00:00:44.7"/>
  <p:tag name="BOOKMARKENTRYNAME" val="Student Video Slide 4 (2)00:00:39.5"/>
  <p:tag name="BOOKMARKEXITNAME" val="Student Video Slide 4 (2)00:00:44.7"/>
</p:tagLst>
</file>

<file path=ppt/tags/tag21.xml><?xml version="1.0" encoding="utf-8"?>
<p:tagLst xmlns:a="http://schemas.openxmlformats.org/drawingml/2006/main" xmlns:r="http://schemas.openxmlformats.org/officeDocument/2006/relationships" xmlns:p="http://schemas.openxmlformats.org/presentationml/2006/main">
  <p:tag name="CAPTIONID" val="0204a12d-caa2-4bf0-80af-974f94684f7e"/>
  <p:tag name="MEDIACAPTIONSPROMPTED" val="False"/>
  <p:tag name="MEDIAFADEDURATION" val="0.2"/>
  <p:tag name="MEDIATRANSPARENCY" val="0.3"/>
  <p:tag name="MEDIACAPTIONSHIDDEN" val="False"/>
  <p:tag name="CUSTOMXMLPARTID" val="{6B448378-9F8B-41E6-BF24-ED67BD2F1276}"/>
  <p:tag name="MEDIACAPTIONCOUNT" val="True"/>
  <p:tag name="TEMPPRESENTATIONFILE" val="C:\Users\delrosarios\AppData\Local\Temp\tmpA480.tmp"/>
  <p:tag name="TEMPMEDIAFILENAME" val="C:\Users\delrosarios\AppData\Local\Temp\tmpA5CA_Student Video Slide 5.wma"/>
</p:tagLst>
</file>

<file path=ppt/tags/tag22.xml><?xml version="1.0" encoding="utf-8"?>
<p:tagLst xmlns:a="http://schemas.openxmlformats.org/drawingml/2006/main" xmlns:r="http://schemas.openxmlformats.org/officeDocument/2006/relationships" xmlns:p="http://schemas.openxmlformats.org/presentationml/2006/main">
  <p:tag name="CAPTIONID" val="0204a12d-caa2-4bf0-80af-974f94684f7e"/>
  <p:tag name="CAPTIONINTERNALID" val="eb085cc3-1714-475e-9fda-a108c3fe2555"/>
  <p:tag name="CAPTIONITEMSYSNAME" val="Student Video Slide 5Nextupare00:00:00.0-00:00:03.0"/>
  <p:tag name="BOOKMARKENTRYNAME" val="Student Video Slide 500:00:00.0"/>
  <p:tag name="BOOKMARKEXITNAME" val="Student Video Slide 500:00:03.0"/>
</p:tagLst>
</file>

<file path=ppt/tags/tag23.xml><?xml version="1.0" encoding="utf-8"?>
<p:tagLst xmlns:a="http://schemas.openxmlformats.org/drawingml/2006/main" xmlns:r="http://schemas.openxmlformats.org/officeDocument/2006/relationships" xmlns:p="http://schemas.openxmlformats.org/presentationml/2006/main">
  <p:tag name="CAPTIONID" val="0204a12d-caa2-4bf0-80af-974f94684f7e"/>
  <p:tag name="CAPTIONINTERNALID" val="cd522633-d696-4476-b745-dacf1dd8dc26"/>
  <p:tag name="CAPTIONITEMSYSNAME" val="Student Video Slide 5Thesequizzeswill00:00:03.0-00:00:09.7"/>
  <p:tag name="BOOKMARKENTRYNAME" val="Student Video Slide 500:00:03.0"/>
  <p:tag name="BOOKMARKEXITNAME" val="Student Video Slide 500:00:09.7"/>
</p:tagLst>
</file>

<file path=ppt/tags/tag24.xml><?xml version="1.0" encoding="utf-8"?>
<p:tagLst xmlns:a="http://schemas.openxmlformats.org/drawingml/2006/main" xmlns:r="http://schemas.openxmlformats.org/officeDocument/2006/relationships" xmlns:p="http://schemas.openxmlformats.org/presentationml/2006/main">
  <p:tag name="CAPTIONID" val="0204a12d-caa2-4bf0-80af-974f94684f7e"/>
  <p:tag name="CAPTIONINTERNALID" val="5696ff8f-89ab-498a-a1ea-321b8ca38142"/>
  <p:tag name="CAPTIONITEMSYSNAME" val="Student Video Slide 5Currentlyweoffer00:00:09.7-00:00:14.2"/>
  <p:tag name="BOOKMARKENTRYNAME" val="Student Video Slide 500:00:09.7"/>
  <p:tag name="BOOKMARKEXITNAME" val="Student Video Slide 500:00:14.2"/>
</p:tagLst>
</file>

<file path=ppt/tags/tag25.xml><?xml version="1.0" encoding="utf-8"?>
<p:tagLst xmlns:a="http://schemas.openxmlformats.org/drawingml/2006/main" xmlns:r="http://schemas.openxmlformats.org/officeDocument/2006/relationships" xmlns:p="http://schemas.openxmlformats.org/presentationml/2006/main">
  <p:tag name="CAPTIONID" val="0204a12d-caa2-4bf0-80af-974f94684f7e"/>
  <p:tag name="CAPTIONINTERNALID" val="1ef12c76-2315-4551-b515-106c5ece9ca6"/>
  <p:tag name="CAPTIONITEMSYSNAME" val="Student Video Slide 5Chooseasubject00:00:14.2-00:00:16.7"/>
  <p:tag name="BOOKMARKENTRYNAME" val="Student Video Slide 500:00:14.2"/>
  <p:tag name="BOOKMARKEXITNAME" val="Student Video Slide 500:00:16.7"/>
</p:tagLst>
</file>

<file path=ppt/tags/tag26.xml><?xml version="1.0" encoding="utf-8"?>
<p:tagLst xmlns:a="http://schemas.openxmlformats.org/drawingml/2006/main" xmlns:r="http://schemas.openxmlformats.org/officeDocument/2006/relationships" xmlns:p="http://schemas.openxmlformats.org/presentationml/2006/main">
  <p:tag name="CAPTIONID" val="0204a12d-caa2-4bf0-80af-974f94684f7e"/>
  <p:tag name="CAPTIONINTERNALID" val="71bacd46-acf6-4057-8e50-8b4c8ae9109b"/>
  <p:tag name="CAPTIONITEMSYSNAME" val="Student Video Slide 5Oncecompleted,Tutor.com00:00:16.7-00:00:20.8"/>
  <p:tag name="BOOKMARKENTRYNAME" val="Student Video Slide 500:00:16.7"/>
  <p:tag name="BOOKMARKEXITNAME" val="Student Video Slide 500:00:20.8"/>
</p:tagLst>
</file>

<file path=ppt/tags/tag27.xml><?xml version="1.0" encoding="utf-8"?>
<p:tagLst xmlns:a="http://schemas.openxmlformats.org/drawingml/2006/main" xmlns:r="http://schemas.openxmlformats.org/officeDocument/2006/relationships" xmlns:p="http://schemas.openxmlformats.org/presentationml/2006/main">
  <p:tag name="CAPTIONID" val="0204a12d-caa2-4bf0-80af-974f94684f7e"/>
  <p:tag name="CAPTIONINTERNALID" val="475eea9c-eb1b-4e28-b7bb-f4cf81a29a0e"/>
  <p:tag name="CAPTIONITEMSYSNAME" val="Student Video Slide 5Whenreviewingquiz00:00:20.8-00:00:28.6"/>
  <p:tag name="BOOKMARKENTRYNAME" val="Student Video Slide 500:00:20.8"/>
  <p:tag name="BOOKMARKEXITNAME" val="Student Video Slide 500:00:28.6"/>
</p:tagLst>
</file>

<file path=ppt/tags/tag28.xml><?xml version="1.0" encoding="utf-8"?>
<p:tagLst xmlns:a="http://schemas.openxmlformats.org/drawingml/2006/main" xmlns:r="http://schemas.openxmlformats.org/officeDocument/2006/relationships" xmlns:p="http://schemas.openxmlformats.org/presentationml/2006/main">
  <p:tag name="CAPTIONID" val="0204a12d-caa2-4bf0-80af-974f94684f7e"/>
  <p:tag name="CAPTIONINTERNALID" val="aff2e45e-97b7-4b4d-9a44-0b336ed34ac6"/>
  <p:tag name="CAPTIONITEMSYSNAME" val="Student Video Slide 5orconnectwith00:00:28.6-00:00:33.1"/>
  <p:tag name="BOOKMARKENTRYNAME" val="Student Video Slide 500:00:28.6"/>
  <p:tag name="BOOKMARKEXITNAME" val="Student Video Slide 500:00:33.1"/>
</p:tagLst>
</file>

<file path=ppt/tags/tag29.xml><?xml version="1.0" encoding="utf-8"?>
<p:tagLst xmlns:a="http://schemas.openxmlformats.org/drawingml/2006/main" xmlns:r="http://schemas.openxmlformats.org/officeDocument/2006/relationships" xmlns:p="http://schemas.openxmlformats.org/presentationml/2006/main">
  <p:tag name="CAPTIONID" val="499dae75-7d93-4bae-8aba-a139137d4dfe"/>
  <p:tag name="MEDIAFADEDURATION" val="0.2"/>
  <p:tag name="MEDIATRANSPARENCY" val="0.3"/>
  <p:tag name="MEDIACAPTIONSHIDDEN" val="False"/>
  <p:tag name="CUSTOMXMLPARTID" val="{CF7B1F0D-2B86-4D83-8E8C-762DAC4C6F64}"/>
  <p:tag name="MEDIACAPTIONCOUNT" val="True"/>
  <p:tag name="MEDIACAPTIONSPROMPTED" val="False"/>
  <p:tag name="TEMPPRESENTATIONFILE" val="C:\Users\delrosarios\AppData\Local\Temp\tmp5E02.tmp"/>
  <p:tag name="TEMPMEDIAFILENAME" val="C:\Users\delrosarios\AppData\Local\Temp\tmp5EEE_Student Video Slide 6.wma"/>
</p:tagLst>
</file>

<file path=ppt/tags/tag3.xml><?xml version="1.0" encoding="utf-8"?>
<p:tagLst xmlns:a="http://schemas.openxmlformats.org/drawingml/2006/main" xmlns:r="http://schemas.openxmlformats.org/officeDocument/2006/relationships" xmlns:p="http://schemas.openxmlformats.org/presentationml/2006/main">
  <p:tag name="CAPTIONID" val="f49b08d3-867f-490c-8ed4-655ee872be64"/>
  <p:tag name="MEDIAFADEDURATION" val="0.2"/>
  <p:tag name="MEDIATRANSPARENCY" val="0.3"/>
  <p:tag name="MEDIACAPTIONSHIDDEN" val="False"/>
  <p:tag name="CUSTOMXMLPARTID" val="{6020FFAD-4590-4759-A47D-BFF17386A416}"/>
  <p:tag name="MEDIACAPTIONCOUNT" val="True"/>
  <p:tag name="MEDIACAPTIONSPROMPTED" val="False"/>
  <p:tag name="TEMPPRESENTATIONFILE" val="C:\Users\delrosarios\AppData\Local\Temp\tmp1A7F.tmp"/>
  <p:tag name="TEMPMEDIAFILENAME" val="C:\Users\delrosarios\AppData\Local\Temp\tmp1BAA_Student Video Slide 2.wma"/>
</p:tagLst>
</file>

<file path=ppt/tags/tag30.xml><?xml version="1.0" encoding="utf-8"?>
<p:tagLst xmlns:a="http://schemas.openxmlformats.org/drawingml/2006/main" xmlns:r="http://schemas.openxmlformats.org/officeDocument/2006/relationships" xmlns:p="http://schemas.openxmlformats.org/presentationml/2006/main">
  <p:tag name="CAPTIONID" val="499dae75-7d93-4bae-8aba-a139137d4dfe"/>
  <p:tag name="CAPTIONINTERNALID" val="08353d62-80cd-453d-9299-0daad91486aa"/>
  <p:tag name="CAPTIONITEMSYSNAME" val="Student Video Slide 6Whenyouhave00:00:00.0-00:00:04.9"/>
  <p:tag name="BOOKMARKENTRYNAME" val="Student Video Slide 600:00:00.0"/>
  <p:tag name="BOOKMARKEXITNAME" val="Student Video Slide 600:00:04.9"/>
</p:tagLst>
</file>

<file path=ppt/tags/tag31.xml><?xml version="1.0" encoding="utf-8"?>
<p:tagLst xmlns:a="http://schemas.openxmlformats.org/drawingml/2006/main" xmlns:r="http://schemas.openxmlformats.org/officeDocument/2006/relationships" xmlns:p="http://schemas.openxmlformats.org/presentationml/2006/main">
  <p:tag name="CAPTIONID" val="499dae75-7d93-4bae-8aba-a139137d4dfe"/>
  <p:tag name="CAPTIONINTERNALID" val="4fb85e81-465d-4ee5-a80c-d2f7bac534a2"/>
  <p:tag name="CAPTIONITEMSYSNAME" val="Student Video Slide 6Then,whenyou00:00:04.9-00:00:11.7"/>
  <p:tag name="BOOKMARKENTRYNAME" val="Student Video Slide 600:00:04.9"/>
  <p:tag name="BOOKMARKEXITNAME" val="Student Video Slide 600:00:11.7"/>
</p:tagLst>
</file>

<file path=ppt/tags/tag32.xml><?xml version="1.0" encoding="utf-8"?>
<p:tagLst xmlns:a="http://schemas.openxmlformats.org/drawingml/2006/main" xmlns:r="http://schemas.openxmlformats.org/officeDocument/2006/relationships" xmlns:p="http://schemas.openxmlformats.org/presentationml/2006/main">
  <p:tag name="CAPTIONID" val="499dae75-7d93-4bae-8aba-a139137d4dfe"/>
  <p:tag name="CAPTIONINTERNALID" val="2239afa2-8608-43b5-8843-9a1fdf773d0c"/>
  <p:tag name="CAPTIONITEMSYSNAME" val="Student Video Slide 6Didyouforget00:00:11.7-00:00:18.4"/>
  <p:tag name="BOOKMARKENTRYNAME" val="Student Video Slide 600:00:11.7"/>
  <p:tag name="BOOKMARKEXITNAME" val="Student Video Slide 600:00:18.4"/>
</p:tagLst>
</file>

<file path=ppt/tags/tag33.xml><?xml version="1.0" encoding="utf-8"?>
<p:tagLst xmlns:a="http://schemas.openxmlformats.org/drawingml/2006/main" xmlns:r="http://schemas.openxmlformats.org/officeDocument/2006/relationships" xmlns:p="http://schemas.openxmlformats.org/presentationml/2006/main">
  <p:tag name="CAPTIONID" val="499dae75-7d93-4bae-8aba-a139137d4dfe"/>
  <p:tag name="CAPTIONINTERNALID" val="aa6ed007-a72a-4a3a-adfc-dd41a6d7d8f9"/>
  <p:tag name="CAPTIONITEMSYSNAME" val="Student Video Slide 6Whenyou'resigned00:00:18.4-00:00:26.6"/>
  <p:tag name="BOOKMARKENTRYNAME" val="Student Video Slide 600:00:18.4"/>
  <p:tag name="BOOKMARKEXITNAME" val="Student Video Slide 600:00:26.6"/>
</p:tagLst>
</file>

<file path=ppt/tags/tag34.xml><?xml version="1.0" encoding="utf-8"?>
<p:tagLst xmlns:a="http://schemas.openxmlformats.org/drawingml/2006/main" xmlns:r="http://schemas.openxmlformats.org/officeDocument/2006/relationships" xmlns:p="http://schemas.openxmlformats.org/presentationml/2006/main">
  <p:tag name="CAPTIONID" val="499dae75-7d93-4bae-8aba-a139137d4dfe"/>
  <p:tag name="CAPTIONINTERNALID" val="d95ebafa-55f5-4f3a-b418-a4360fec0638"/>
  <p:tag name="CAPTIONITEMSYSNAME" val="Student Video Slide 6Anddon'tlose00:00:26.6-00:00:30.4"/>
  <p:tag name="BOOKMARKENTRYNAME" val="Student Video Slide 600:00:26.6"/>
  <p:tag name="BOOKMARKEXITNAME" val="Student Video Slide 600:00:30.4"/>
</p:tagLst>
</file>

<file path=ppt/tags/tag35.xml><?xml version="1.0" encoding="utf-8"?>
<p:tagLst xmlns:a="http://schemas.openxmlformats.org/drawingml/2006/main" xmlns:r="http://schemas.openxmlformats.org/officeDocument/2006/relationships" xmlns:p="http://schemas.openxmlformats.org/presentationml/2006/main">
  <p:tag name="CAPTIONID" val="499dae75-7d93-4bae-8aba-a139137d4dfe"/>
  <p:tag name="CAPTIONINTERNALID" val="23de700e-a213-4d38-b8e0-eba8c19a470d"/>
  <p:tag name="CAPTIONITEMSYSNAME" val="Student Video Slide 6Saveawriting00:00:30.4-00:00:38.2"/>
  <p:tag name="BOOKMARKENTRYNAME" val="Student Video Slide 600:00:30.4"/>
  <p:tag name="BOOKMARKEXITNAME" val="Student Video Slide 600:00:38.2"/>
</p:tagLst>
</file>

<file path=ppt/tags/tag36.xml><?xml version="1.0" encoding="utf-8"?>
<p:tagLst xmlns:a="http://schemas.openxmlformats.org/drawingml/2006/main" xmlns:r="http://schemas.openxmlformats.org/officeDocument/2006/relationships" xmlns:p="http://schemas.openxmlformats.org/presentationml/2006/main">
  <p:tag name="CAPTIONID" val="097a0275-2c1d-4e65-ab97-5c7dd0998e24"/>
  <p:tag name="MEDIAFADEDURATION" val="0.2"/>
  <p:tag name="MEDIATRANSPARENCY" val="0.3"/>
  <p:tag name="MEDIACAPTIONSHIDDEN" val="False"/>
  <p:tag name="CUSTOMXMLPARTID" val="{A79231E4-34FC-4294-A23F-AEFCC2953C0B}"/>
  <p:tag name="MEDIACAPTIONCOUNT" val="True"/>
  <p:tag name="MEDIACAPTIONSPROMPTED" val="False"/>
  <p:tag name="TEMPPRESENTATIONFILE" val="C:\Users\delrosarios\AppData\Local\Temp\tmp184.tmp"/>
  <p:tag name="TEMPMEDIAFILENAME" val="C:\Users\delrosarios\AppData\Local\Temp\tmp2BE_Student Video Slide 7.wma"/>
</p:tagLst>
</file>

<file path=ppt/tags/tag37.xml><?xml version="1.0" encoding="utf-8"?>
<p:tagLst xmlns:a="http://schemas.openxmlformats.org/drawingml/2006/main" xmlns:r="http://schemas.openxmlformats.org/officeDocument/2006/relationships" xmlns:p="http://schemas.openxmlformats.org/presentationml/2006/main">
  <p:tag name="CAPTIONID" val="097a0275-2c1d-4e65-ab97-5c7dd0998e24"/>
  <p:tag name="CAPTIONINTERNALID" val="d82060c0-ef26-4c6f-bf4d-b888b8332233"/>
  <p:tag name="CAPTIONITEMSYSNAME" val="Student Video Slide 7Lookingfora00:00:00.0-00:00:06.7"/>
  <p:tag name="BOOKMARKENTRYNAME" val="Student Video Slide 700:00:00.0"/>
  <p:tag name="BOOKMARKEXITNAME" val="Student Video Slide 700:00:06.7"/>
</p:tagLst>
</file>

<file path=ppt/tags/tag38.xml><?xml version="1.0" encoding="utf-8"?>
<p:tagLst xmlns:a="http://schemas.openxmlformats.org/drawingml/2006/main" xmlns:r="http://schemas.openxmlformats.org/officeDocument/2006/relationships" xmlns:p="http://schemas.openxmlformats.org/presentationml/2006/main">
  <p:tag name="CAPTIONID" val="097a0275-2c1d-4e65-ab97-5c7dd0998e24"/>
  <p:tag name="CAPTIONINTERNALID" val="9f52c4cd-bb26-4510-b0d5-201269ea6f26"/>
  <p:tag name="CAPTIONITEMSYSNAME" val="Student Video Slide 7Don'tgoogleit00:00:06.7-00:00:11.1"/>
  <p:tag name="BOOKMARKENTRYNAME" val="Student Video Slide 700:00:06.7"/>
  <p:tag name="BOOKMARKEXITNAME" val="Student Video Slide 700:00:11.1"/>
</p:tagLst>
</file>

<file path=ppt/tags/tag39.xml><?xml version="1.0" encoding="utf-8"?>
<p:tagLst xmlns:a="http://schemas.openxmlformats.org/drawingml/2006/main" xmlns:r="http://schemas.openxmlformats.org/officeDocument/2006/relationships" xmlns:p="http://schemas.openxmlformats.org/presentationml/2006/main">
  <p:tag name="CAPTIONID" val="097a0275-2c1d-4e65-ab97-5c7dd0998e24"/>
  <p:tag name="CAPTIONINTERNALID" val="cb1df0fc-83cd-4660-80df-a05c8dd017e4"/>
  <p:tag name="CAPTIONITEMSYSNAME" val="Student Video Slide 7UsetheSkillsCenter00:00:11.1-00:00:20.5"/>
  <p:tag name="BOOKMARKENTRYNAME" val="Student Video Slide 700:00:11.1"/>
  <p:tag name="BOOKMARKEXITNAME" val="Student Video Slide 700:00:20.5"/>
</p:tagLst>
</file>

<file path=ppt/tags/tag4.xml><?xml version="1.0" encoding="utf-8"?>
<p:tagLst xmlns:a="http://schemas.openxmlformats.org/drawingml/2006/main" xmlns:r="http://schemas.openxmlformats.org/officeDocument/2006/relationships" xmlns:p="http://schemas.openxmlformats.org/presentationml/2006/main">
  <p:tag name="CAPTIONID" val="f49b08d3-867f-490c-8ed4-655ee872be64"/>
  <p:tag name="CAPTIONINTERNALID" val="395ab8e3-f626-47a5-ada7-f971a7786154"/>
  <p:tag name="CAPTIONITEMSYSNAME" val="Student Video Slide 2Tutor.comprovidesaccess00:00:00.0-00:00:10.8"/>
  <p:tag name="BOOKMARKENTRYNAME" val="Student Video Slide 200:00:00.0"/>
  <p:tag name="BOOKMARKEXITNAME" val="Student Video Slide 200:00:10.8"/>
</p:tagLst>
</file>

<file path=ppt/tags/tag40.xml><?xml version="1.0" encoding="utf-8"?>
<p:tagLst xmlns:a="http://schemas.openxmlformats.org/drawingml/2006/main" xmlns:r="http://schemas.openxmlformats.org/officeDocument/2006/relationships" xmlns:p="http://schemas.openxmlformats.org/presentationml/2006/main">
  <p:tag name="CAPTIONID" val="097a0275-2c1d-4e65-ab97-5c7dd0998e24"/>
  <p:tag name="CAPTIONINTERNALID" val="cfb06e3b-9f99-4f0b-959d-3f55a702fd1e"/>
  <p:tag name="CAPTIONITEMSYSNAME" val="Student Video Slide 7Everythingisarranged00:00:20.5-00:00:29.2"/>
  <p:tag name="BOOKMARKENTRYNAME" val="Student Video Slide 700:00:20.5"/>
  <p:tag name="BOOKMARKEXITNAME" val="Student Video Slide 700:00:29.2"/>
</p:tagLst>
</file>

<file path=ppt/tags/tag41.xml><?xml version="1.0" encoding="utf-8"?>
<p:tagLst xmlns:a="http://schemas.openxmlformats.org/drawingml/2006/main" xmlns:r="http://schemas.openxmlformats.org/officeDocument/2006/relationships" xmlns:p="http://schemas.openxmlformats.org/presentationml/2006/main">
  <p:tag name="CAPTIONID" val="698bc8c0-17a1-4ff4-a20f-63dcaf960b8c"/>
  <p:tag name="MEDIACAPTIONSPROMPTED" val="False"/>
  <p:tag name="MEDIAFADEDURATION" val="0.2"/>
  <p:tag name="MEDIATRANSPARENCY" val="0.3"/>
  <p:tag name="MEDIACAPTIONSHIDDEN" val="False"/>
  <p:tag name="CUSTOMXMLPARTID" val="{38D07D3C-8DC7-4D22-80B0-0291B28DEA2F}"/>
  <p:tag name="MEDIACAPTIONCOUNT" val="True"/>
  <p:tag name="TEMPPRESENTATIONFILE" val="C:\Users\delrosarios\AppData\Local\Temp\tmp6049.tmp"/>
  <p:tag name="TEMPMEDIAFILENAME" val="C:\Users\delrosarios\AppData\Local\Temp\tmp6145_Student Video Slide 8.wma"/>
</p:tagLst>
</file>

<file path=ppt/tags/tag42.xml><?xml version="1.0" encoding="utf-8"?>
<p:tagLst xmlns:a="http://schemas.openxmlformats.org/drawingml/2006/main" xmlns:r="http://schemas.openxmlformats.org/officeDocument/2006/relationships" xmlns:p="http://schemas.openxmlformats.org/presentationml/2006/main">
  <p:tag name="CAPTIONID" val="698bc8c0-17a1-4ff4-a20f-63dcaf960b8c"/>
  <p:tag name="CAPTIONINTERNALID" val="407a221d-b8df-4671-8cec-396a6f8e5aeb"/>
  <p:tag name="CAPTIONITEMSYSNAME" val="Student Video Slide 8Asyoucan00:00:00.0-00:00:06.9"/>
  <p:tag name="BOOKMARKENTRYNAME" val="Student Video Slide 800:00:00.0"/>
  <p:tag name="BOOKMARKEXITNAME" val="Student Video Slide 800:00:06.9"/>
</p:tagLst>
</file>

<file path=ppt/tags/tag43.xml><?xml version="1.0" encoding="utf-8"?>
<p:tagLst xmlns:a="http://schemas.openxmlformats.org/drawingml/2006/main" xmlns:r="http://schemas.openxmlformats.org/officeDocument/2006/relationships" xmlns:p="http://schemas.openxmlformats.org/presentationml/2006/main">
  <p:tag name="CAPTIONID" val="698bc8c0-17a1-4ff4-a20f-63dcaf960b8c"/>
  <p:tag name="CAPTIONINTERNALID" val="8baf8ae1-348b-49b4-b862-88855615e689"/>
  <p:tag name="CAPTIONITEMSYSNAME" val="Student Video Slide 8It'stheone-to-one00:00:06.9-00:00:11.5"/>
  <p:tag name="BOOKMARKENTRYNAME" val="Student Video Slide 800:00:06.9"/>
  <p:tag name="BOOKMARKEXITNAME" val="Student Video Slide 800:00:11.5"/>
</p:tagLst>
</file>

<file path=ppt/tags/tag44.xml><?xml version="1.0" encoding="utf-8"?>
<p:tagLst xmlns:a="http://schemas.openxmlformats.org/drawingml/2006/main" xmlns:r="http://schemas.openxmlformats.org/officeDocument/2006/relationships" xmlns:p="http://schemas.openxmlformats.org/presentationml/2006/main">
  <p:tag name="CAPTIONID" val="698bc8c0-17a1-4ff4-a20f-63dcaf960b8c"/>
  <p:tag name="CAPTIONINTERNALID" val="b10935aa-81c1-4398-b575-e981fe8aa093"/>
  <p:tag name="CAPTIONITEMSYSNAME" val="Student Video Slide 8Let'stakea00:00:11.5-00:00:19.9"/>
  <p:tag name="BOOKMARKENTRYNAME" val="Student Video Slide 800:00:11.5"/>
  <p:tag name="BOOKMARKEXITNAME" val="Student Video Slide 800:00:19.9"/>
</p:tagLst>
</file>

<file path=ppt/tags/tag45.xml><?xml version="1.0" encoding="utf-8"?>
<p:tagLst xmlns:a="http://schemas.openxmlformats.org/drawingml/2006/main" xmlns:r="http://schemas.openxmlformats.org/officeDocument/2006/relationships" xmlns:p="http://schemas.openxmlformats.org/presentationml/2006/main">
  <p:tag name="CAPTIONID" val="698bc8c0-17a1-4ff4-a20f-63dcaf960b8c"/>
  <p:tag name="CAPTIONINTERNALID" val="ed3f15ed-9ffc-4d9d-9405-75962e56ba22"/>
  <p:tag name="CAPTIONITEMSYSNAME" val="Student Video Slide 8Enteraquestion00:00:19.9-00:00:22.4"/>
  <p:tag name="BOOKMARKENTRYNAME" val="Student Video Slide 800:00:19.9"/>
  <p:tag name="BOOKMARKEXITNAME" val="Student Video Slide 800:00:22.4"/>
</p:tagLst>
</file>

<file path=ppt/tags/tag46.xml><?xml version="1.0" encoding="utf-8"?>
<p:tagLst xmlns:a="http://schemas.openxmlformats.org/drawingml/2006/main" xmlns:r="http://schemas.openxmlformats.org/officeDocument/2006/relationships" xmlns:p="http://schemas.openxmlformats.org/presentationml/2006/main">
  <p:tag name="CAPTIONID" val="698bc8c0-17a1-4ff4-a20f-63dcaf960b8c"/>
  <p:tag name="CAPTIONINTERNALID" val="7ea4eab1-64b1-4dfd-9d46-f8427619962d"/>
  <p:tag name="CAPTIONITEMSYSNAME" val="Student Video Slide 8Ifyouwant,00:00:22.4-00:00:30.3"/>
  <p:tag name="BOOKMARKENTRYNAME" val="Student Video Slide 800:00:22.4"/>
  <p:tag name="BOOKMARKEXITNAME" val="Student Video Slide 800:00:30.3"/>
</p:tagLst>
</file>

<file path=ppt/tags/tag47.xml><?xml version="1.0" encoding="utf-8"?>
<p:tagLst xmlns:a="http://schemas.openxmlformats.org/drawingml/2006/main" xmlns:r="http://schemas.openxmlformats.org/officeDocument/2006/relationships" xmlns:p="http://schemas.openxmlformats.org/presentationml/2006/main">
  <p:tag name="CAPTIONID" val="698bc8c0-17a1-4ff4-a20f-63dcaf960b8c"/>
  <p:tag name="CAPTIONINTERNALID" val="6e12066e-ecb7-4782-8214-7636809d0b73"/>
  <p:tag name="CAPTIONITEMSYSNAME" val="Student Video Slide 8Thenclick,&quot;Get00:00:30.3-00:00:32.8"/>
  <p:tag name="BOOKMARKENTRYNAME" val="Student Video Slide 800:00:30.3"/>
  <p:tag name="BOOKMARKEXITNAME" val="Student Video Slide 800:00:32.8"/>
</p:tagLst>
</file>

<file path=ppt/tags/tag48.xml><?xml version="1.0" encoding="utf-8"?>
<p:tagLst xmlns:a="http://schemas.openxmlformats.org/drawingml/2006/main" xmlns:r="http://schemas.openxmlformats.org/officeDocument/2006/relationships" xmlns:p="http://schemas.openxmlformats.org/presentationml/2006/main">
  <p:tag name="CAPTIONID" val="2f40cdce-1645-4046-9389-09d114d4257b"/>
  <p:tag name="MEDIAFADEDURATION" val="0.2"/>
  <p:tag name="MEDIATRANSPARENCY" val="0.3"/>
  <p:tag name="MEDIACAPTIONSHIDDEN" val="False"/>
  <p:tag name="CUSTOMXMLPARTID" val="{A05D55B9-02DF-402F-BCD1-F2DCEB0D47E7}"/>
  <p:tag name="MEDIACAPTIONCOUNT" val="True"/>
  <p:tag name="MEDIACAPTIONSPROMPTED" val="False"/>
  <p:tag name="TEMPPRESENTATIONFILE" val="C:\Users\delrosarios\AppData\Local\Temp\tmp21F6.tmp"/>
  <p:tag name="TEMPMEDIAFILENAME" val="C:\Users\delrosarios\AppData\Local\Temp\tmp23BC_Student Video Slide 9.wma"/>
</p:tagLst>
</file>

<file path=ppt/tags/tag49.xml><?xml version="1.0" encoding="utf-8"?>
<p:tagLst xmlns:a="http://schemas.openxmlformats.org/drawingml/2006/main" xmlns:r="http://schemas.openxmlformats.org/officeDocument/2006/relationships" xmlns:p="http://schemas.openxmlformats.org/presentationml/2006/main">
  <p:tag name="CAPTIONID" val="2f40cdce-1645-4046-9389-09d114d4257b"/>
  <p:tag name="CAPTIONINTERNALID" val="047441cd-2b5f-4cd2-b25f-56a4af7e2bbe"/>
  <p:tag name="CAPTIONITEMSYSNAME" val="Student Video Slide 9Oncetheclassroom00:00:00.0-00:00:05.3"/>
  <p:tag name="BOOKMARKENTRYNAME" val="Student Video Slide 900:00:00.0"/>
  <p:tag name="BOOKMARKEXITNAME" val="Student Video Slide 900:00:05.3"/>
</p:tagLst>
</file>

<file path=ppt/tags/tag5.xml><?xml version="1.0" encoding="utf-8"?>
<p:tagLst xmlns:a="http://schemas.openxmlformats.org/drawingml/2006/main" xmlns:r="http://schemas.openxmlformats.org/officeDocument/2006/relationships" xmlns:p="http://schemas.openxmlformats.org/presentationml/2006/main">
  <p:tag name="CAPTIONID" val="f49b08d3-867f-490c-8ed4-655ee872be64"/>
  <p:tag name="CAPTIONINTERNALID" val="c2f199be-1140-4856-829f-4846acf37ef3"/>
  <p:tag name="CAPTIONITEMSYSNAME" val="Student Video Slide 2Butthat'snot00:00:10.8-00:00:19.6"/>
  <p:tag name="BOOKMARKENTRYNAME" val="Student Video Slide 200:00:10.8"/>
  <p:tag name="BOOKMARKEXITNAME" val="Student Video Slide 200:00:19.6"/>
</p:tagLst>
</file>

<file path=ppt/tags/tag50.xml><?xml version="1.0" encoding="utf-8"?>
<p:tagLst xmlns:a="http://schemas.openxmlformats.org/drawingml/2006/main" xmlns:r="http://schemas.openxmlformats.org/officeDocument/2006/relationships" xmlns:p="http://schemas.openxmlformats.org/presentationml/2006/main">
  <p:tag name="CAPTIONID" val="2f40cdce-1645-4046-9389-09d114d4257b"/>
  <p:tag name="CAPTIONINTERNALID" val="abd9061b-d730-447d-b909-d93020e06b29"/>
  <p:tag name="CAPTIONITEMSYSNAME" val="Student Video Slide 9Chatbackand00:00:05.3-00:00:08.3"/>
  <p:tag name="BOOKMARKENTRYNAME" val="Student Video Slide 900:00:05.3"/>
  <p:tag name="BOOKMARKEXITNAME" val="Student Video Slide 900:00:08.3"/>
</p:tagLst>
</file>

<file path=ppt/tags/tag51.xml><?xml version="1.0" encoding="utf-8"?>
<p:tagLst xmlns:a="http://schemas.openxmlformats.org/drawingml/2006/main" xmlns:r="http://schemas.openxmlformats.org/officeDocument/2006/relationships" xmlns:p="http://schemas.openxmlformats.org/presentationml/2006/main">
  <p:tag name="CAPTIONID" val="2f40cdce-1645-4046-9389-09d114d4257b"/>
  <p:tag name="CAPTIONINTERNALID" val="e6aa656e-cf43-4ca8-9674-413579c6ed37"/>
  <p:tag name="CAPTIONITEMSYSNAME" val="Student Video Slide 9Usethewhiteboard00:00:08.3-00:00:11.2"/>
  <p:tag name="BOOKMARKENTRYNAME" val="Student Video Slide 900:00:08.3"/>
  <p:tag name="BOOKMARKEXITNAME" val="Student Video Slide 900:00:11.2"/>
</p:tagLst>
</file>

<file path=ppt/tags/tag52.xml><?xml version="1.0" encoding="utf-8"?>
<p:tagLst xmlns:a="http://schemas.openxmlformats.org/drawingml/2006/main" xmlns:r="http://schemas.openxmlformats.org/officeDocument/2006/relationships" xmlns:p="http://schemas.openxmlformats.org/presentationml/2006/main">
  <p:tag name="CAPTIONID" val="2f40cdce-1645-4046-9389-09d114d4257b"/>
  <p:tag name="CAPTIONINTERNALID" val="d72c1b0a-c89e-444f-841c-0a3d49349ae3"/>
  <p:tag name="CAPTIONITEMSYSNAME" val="Student Video Slide 9Createanoutline00:00:11.2-00:00:15.0"/>
  <p:tag name="BOOKMARKENTRYNAME" val="Student Video Slide 900:00:11.2"/>
  <p:tag name="BOOKMARKEXITNAME" val="Student Video Slide 900:00:15.0"/>
</p:tagLst>
</file>

<file path=ppt/tags/tag53.xml><?xml version="1.0" encoding="utf-8"?>
<p:tagLst xmlns:a="http://schemas.openxmlformats.org/drawingml/2006/main" xmlns:r="http://schemas.openxmlformats.org/officeDocument/2006/relationships" xmlns:p="http://schemas.openxmlformats.org/presentationml/2006/main">
  <p:tag name="CAPTIONID" val="2f40cdce-1645-4046-9389-09d114d4257b"/>
  <p:tag name="CAPTIONINTERNALID" val="1bd67a83-7c76-4527-ab2d-110d83c6142c"/>
  <p:tag name="CAPTIONITEMSYSNAME" val="Student Video Slide 9Bothyouand00:00:15.0-00:00:24.3"/>
  <p:tag name="BOOKMARKENTRYNAME" val="Student Video Slide 900:00:15.0"/>
  <p:tag name="BOOKMARKEXITNAME" val="Student Video Slide 900:00:24.3"/>
</p:tagLst>
</file>

<file path=ppt/tags/tag54.xml><?xml version="1.0" encoding="utf-8"?>
<p:tagLst xmlns:a="http://schemas.openxmlformats.org/drawingml/2006/main" xmlns:r="http://schemas.openxmlformats.org/officeDocument/2006/relationships" xmlns:p="http://schemas.openxmlformats.org/presentationml/2006/main">
  <p:tag name="CAPTIONID" val="2f40cdce-1645-4046-9389-09d114d4257b"/>
  <p:tag name="CAPTIONINTERNALID" val="e84525d2-53d6-47b5-8da4-fdb12c116ad7"/>
  <p:tag name="CAPTIONITEMSYSNAME" val="Student Video Slide 9Colorscanbe00:00:24.3-00:00:27.9"/>
  <p:tag name="BOOKMARKENTRYNAME" val="Student Video Slide 900:00:24.3"/>
  <p:tag name="BOOKMARKEXITNAME" val="Student Video Slide 900:00:27.9"/>
</p:tagLst>
</file>

<file path=ppt/tags/tag55.xml><?xml version="1.0" encoding="utf-8"?>
<p:tagLst xmlns:a="http://schemas.openxmlformats.org/drawingml/2006/main" xmlns:r="http://schemas.openxmlformats.org/officeDocument/2006/relationships" xmlns:p="http://schemas.openxmlformats.org/presentationml/2006/main">
  <p:tag name="CAPTIONID" val="2f40cdce-1645-4046-9389-09d114d4257b"/>
  <p:tag name="CAPTIONINTERNALID" val="69843d6b-bdf0-435f-9f67-63a690068160"/>
  <p:tag name="CAPTIONITEMSYSNAME" val="Student Video Slide 9Imagescanbe00:00:27.9-00:00:37.2"/>
  <p:tag name="BOOKMARKENTRYNAME" val="Student Video Slide 900:00:27.9"/>
  <p:tag name="BOOKMARKEXITNAME" val="Student Video Slide 900:00:37.2"/>
</p:tagLst>
</file>

<file path=ppt/tags/tag56.xml><?xml version="1.0" encoding="utf-8"?>
<p:tagLst xmlns:a="http://schemas.openxmlformats.org/drawingml/2006/main" xmlns:r="http://schemas.openxmlformats.org/officeDocument/2006/relationships" xmlns:p="http://schemas.openxmlformats.org/presentationml/2006/main">
  <p:tag name="CAPTIONID" val="2f40cdce-1645-4046-9389-09d114d4257b"/>
  <p:tag name="CAPTIONINTERNALID" val="7d9db209-3704-43cb-969b-3c63244bb5a2"/>
  <p:tag name="CAPTIONITEMSYSNAME" val="Student Video Slide 9Additionalwhiteboardscan00:00:37.2-00:00:45.0"/>
  <p:tag name="BOOKMARKENTRYNAME" val="Student Video Slide 900:00:37.2"/>
  <p:tag name="BOOKMARKEXITNAME" val="Student Video Slide 900:00:45.0"/>
</p:tagLst>
</file>

<file path=ppt/tags/tag57.xml><?xml version="1.0" encoding="utf-8"?>
<p:tagLst xmlns:a="http://schemas.openxmlformats.org/drawingml/2006/main" xmlns:r="http://schemas.openxmlformats.org/officeDocument/2006/relationships" xmlns:p="http://schemas.openxmlformats.org/presentationml/2006/main">
  <p:tag name="CAPTIONID" val="d27f5dd6-87ec-4d34-831e-446ff7374ff3"/>
  <p:tag name="MEDIACAPTIONSPROMPTED" val="False"/>
  <p:tag name="MEDIACAPTIONSHIDDEN" val="False"/>
  <p:tag name="CUSTOMXMLPARTID" val="{B2505144-E6F7-4296-B327-7E1DA1ADF571}"/>
  <p:tag name="MEDIACAPTIONCOUNT" val="True"/>
  <p:tag name="TEMPPRESENTATIONFILE" val="C:\Users\delrosarios\AppData\Local\Temp\tmp12B4.tmp"/>
  <p:tag name="TEMPMEDIAFILENAME" val="C:\Users\delrosarios\AppData\Local\Temp\tmp1499_Student Video Slide 10.wma"/>
  <p:tag name="MEDIAFADEDURATION" val="0.2"/>
  <p:tag name="MEDIATRANSPARENCY" val="0.3"/>
</p:tagLst>
</file>

<file path=ppt/tags/tag58.xml><?xml version="1.0" encoding="utf-8"?>
<p:tagLst xmlns:a="http://schemas.openxmlformats.org/drawingml/2006/main" xmlns:r="http://schemas.openxmlformats.org/officeDocument/2006/relationships" xmlns:p="http://schemas.openxmlformats.org/presentationml/2006/main">
  <p:tag name="CAPTIONID" val="7b15211e-fbe4-4a03-acad-4379321a8d83"/>
  <p:tag name="CAPTIONINTERNALID" val="a60c52c9-f9f3-44ee-80a3-e17cf3aaf2af"/>
  <p:tag name="CAPTIONITEMSYSNAME" val="Student Video Slide 11Haveanessay00:00:00.0-00:00:04.7"/>
  <p:tag name="BOOKMARKENTRYNAME" val="Student Video Slide 1100:00:00.0"/>
  <p:tag name="BOOKMARKEXITNAME" val="Student Video Slide 1100:00:04.7"/>
</p:tagLst>
</file>

<file path=ppt/tags/tag59.xml><?xml version="1.0" encoding="utf-8"?>
<p:tagLst xmlns:a="http://schemas.openxmlformats.org/drawingml/2006/main" xmlns:r="http://schemas.openxmlformats.org/officeDocument/2006/relationships" xmlns:p="http://schemas.openxmlformats.org/presentationml/2006/main">
  <p:tag name="CAPTIONID" val="7b15211e-fbe4-4a03-acad-4379321a8d83"/>
  <p:tag name="CAPTIONINTERNALID" val="47b4b752-391e-4587-8073-f1d0f55bf5b7"/>
  <p:tag name="CAPTIONITEMSYSNAME" val="Student Video Slide 11Senditover00:00:04.7-00:00:08.9"/>
  <p:tag name="BOOKMARKENTRYNAME" val="Student Video Slide 1100:00:04.7"/>
  <p:tag name="BOOKMARKEXITNAME" val="Student Video Slide 1100:00:08.9"/>
</p:tagLst>
</file>

<file path=ppt/tags/tag6.xml><?xml version="1.0" encoding="utf-8"?>
<p:tagLst xmlns:a="http://schemas.openxmlformats.org/drawingml/2006/main" xmlns:r="http://schemas.openxmlformats.org/officeDocument/2006/relationships" xmlns:p="http://schemas.openxmlformats.org/presentationml/2006/main">
  <p:tag name="CAPTIONID" val="f49b08d3-867f-490c-8ed4-655ee872be64"/>
  <p:tag name="CAPTIONINTERNALID" val="1136fb77-60cf-44ee-97c0-f988d45fead3"/>
  <p:tag name="CAPTIONITEMSYSNAME" val="Student Video Slide 2Ourassessmentquizzes00:00:19.6-00:00:27.9"/>
  <p:tag name="BOOKMARKENTRYNAME" val="Student Video Slide 200:00:19.6"/>
  <p:tag name="BOOKMARKEXITNAME" val="Student Video Slide 200:00:27.9"/>
</p:tagLst>
</file>

<file path=ppt/tags/tag60.xml><?xml version="1.0" encoding="utf-8"?>
<p:tagLst xmlns:a="http://schemas.openxmlformats.org/drawingml/2006/main" xmlns:r="http://schemas.openxmlformats.org/officeDocument/2006/relationships" xmlns:p="http://schemas.openxmlformats.org/presentationml/2006/main">
  <p:tag name="CAPTIONID" val="7b15211e-fbe4-4a03-acad-4379321a8d83"/>
  <p:tag name="CAPTIONINTERNALID" val="3dd5d462-597c-4d06-8d11-f4e9fd5e4652"/>
  <p:tag name="CAPTIONITEMSYSNAME" val="Student Video Slide 11Thetutorwill00:00:08.9-00:00:17.2"/>
  <p:tag name="BOOKMARKENTRYNAME" val="Student Video Slide 1100:00:08.9"/>
  <p:tag name="BOOKMARKEXITNAME" val="Student Video Slide 1100:00:17.2"/>
</p:tagLst>
</file>

<file path=ppt/tags/tag61.xml><?xml version="1.0" encoding="utf-8"?>
<p:tagLst xmlns:a="http://schemas.openxmlformats.org/drawingml/2006/main" xmlns:r="http://schemas.openxmlformats.org/officeDocument/2006/relationships" xmlns:p="http://schemas.openxmlformats.org/presentationml/2006/main">
  <p:tag name="CAPTIONID" val="7b15211e-fbe4-4a03-acad-4379321a8d83"/>
  <p:tag name="CAPTIONINTERNALID" val="945062a3-985d-481c-849d-c01727d70da9"/>
  <p:tag name="CAPTIONITEMSYSNAME" val="Student Video Slide 11Thetypesof00:00:17.2-00:00:26.7"/>
  <p:tag name="BOOKMARKENTRYNAME" val="Student Video Slide 1100:00:17.2"/>
  <p:tag name="BOOKMARKEXITNAME" val="Student Video Slide 1100:00:26.7"/>
</p:tagLst>
</file>

<file path=ppt/tags/tag62.xml><?xml version="1.0" encoding="utf-8"?>
<p:tagLst xmlns:a="http://schemas.openxmlformats.org/drawingml/2006/main" xmlns:r="http://schemas.openxmlformats.org/officeDocument/2006/relationships" xmlns:p="http://schemas.openxmlformats.org/presentationml/2006/main">
  <p:tag name="CAPTIONID" val="7b15211e-fbe4-4a03-acad-4379321a8d83"/>
  <p:tag name="CAPTIONINTERNALID" val="29ea0dd2-94bd-4d03-b1e9-453ec0af84f6"/>
  <p:tag name="CAPTIONITEMSYSNAME" val="Student Video Slide 11Onceafile00:00:26.7-00:00:34.7"/>
  <p:tag name="BOOKMARKENTRYNAME" val="Student Video Slide 1100:00:26.7"/>
  <p:tag name="BOOKMARKEXITNAME" val="Student Video Slide 1100:00:34.7"/>
</p:tagLst>
</file>

<file path=ppt/tags/tag63.xml><?xml version="1.0" encoding="utf-8"?>
<p:tagLst xmlns:a="http://schemas.openxmlformats.org/drawingml/2006/main" xmlns:r="http://schemas.openxmlformats.org/officeDocument/2006/relationships" xmlns:p="http://schemas.openxmlformats.org/presentationml/2006/main">
  <p:tag name="CAPTIONID" val="df4834b2-1344-4bfc-85e9-053373d79549"/>
  <p:tag name="MEDIAFADEDURATION" val="0.2"/>
  <p:tag name="MEDIATRANSPARENCY" val="0.3"/>
  <p:tag name="MEDIACAPTIONSPROMPTED" val="False"/>
  <p:tag name="TEMPPRESENTATIONFILE" val="C:\Users\delrosarios\AppData\Local\Temp\tmp5A3C.tmp"/>
  <p:tag name="TEMPMEDIAFILENAME" val="C:\Users\delrosarios\AppData\Local\Temp\tmp5B76_Student Video Slide 11.wma"/>
</p:tagLst>
</file>

<file path=ppt/tags/tag64.xml><?xml version="1.0" encoding="utf-8"?>
<p:tagLst xmlns:a="http://schemas.openxmlformats.org/drawingml/2006/main" xmlns:r="http://schemas.openxmlformats.org/officeDocument/2006/relationships" xmlns:p="http://schemas.openxmlformats.org/presentationml/2006/main">
  <p:tag name="CAPTIONID" val="f0b6c723-25c6-446e-be02-1cb576475f14"/>
  <p:tag name="MEDIAFADEDURATION" val="0.2"/>
  <p:tag name="MEDIATRANSPARENCY" val="0.3"/>
  <p:tag name="MEDIACAPTIONSHIDDEN" val="False"/>
  <p:tag name="CUSTOMXMLPARTID" val="{FFF972E5-D1D9-4ABA-84A1-F8C963985B26}"/>
  <p:tag name="MEDIACAPTIONCOUNT" val="True"/>
  <p:tag name="MEDIACAPTIONSPROMPTED" val="False"/>
  <p:tag name="TEMPPRESENTATIONFILE" val="C:\Users\delrosarios\AppData\Local\Temp\tmpAFBD.tmp"/>
  <p:tag name="TEMPMEDIAFILENAME" val="C:\Users\delrosarios\AppData\Local\Temp\tmpB05B_Student Video Slide 12.wma"/>
</p:tagLst>
</file>

<file path=ppt/tags/tag65.xml><?xml version="1.0" encoding="utf-8"?>
<p:tagLst xmlns:a="http://schemas.openxmlformats.org/drawingml/2006/main" xmlns:r="http://schemas.openxmlformats.org/officeDocument/2006/relationships" xmlns:p="http://schemas.openxmlformats.org/presentationml/2006/main">
  <p:tag name="CAPTIONID" val="f0b6c723-25c6-446e-be02-1cb576475f14"/>
  <p:tag name="CAPTIONINTERNALID" val="86deb09b-3e49-4b64-b69b-c0765ba946d0"/>
  <p:tag name="CAPTIONITEMSYSNAME" val="Student Video Slide 12Attheend00:00:00.0-00:00:06.9"/>
  <p:tag name="BOOKMARKENTRYNAME" val="Student Video Slide 1200:00:00.0"/>
  <p:tag name="BOOKMARKEXITNAME" val="Student Video Slide 1200:00:06.9"/>
</p:tagLst>
</file>

<file path=ppt/tags/tag66.xml><?xml version="1.0" encoding="utf-8"?>
<p:tagLst xmlns:a="http://schemas.openxmlformats.org/drawingml/2006/main" xmlns:r="http://schemas.openxmlformats.org/officeDocument/2006/relationships" xmlns:p="http://schemas.openxmlformats.org/presentationml/2006/main">
  <p:tag name="CAPTIONID" val="f0b6c723-25c6-446e-be02-1cb576475f14"/>
  <p:tag name="CAPTIONINTERNALID" val="059c9fd0-2ba4-4109-b74c-be05a85f626a"/>
  <p:tag name="CAPTIONITEMSYSNAME" val="Student Video Slide 12Weusethe00:00:06.9-00:00:12.0"/>
  <p:tag name="BOOKMARKENTRYNAME" val="Student Video Slide 1200:00:06.9"/>
  <p:tag name="BOOKMARKEXITNAME" val="Student Video Slide 1200:00:12.0"/>
</p:tagLst>
</file>

<file path=ppt/tags/tag67.xml><?xml version="1.0" encoding="utf-8"?>
<p:tagLst xmlns:a="http://schemas.openxmlformats.org/drawingml/2006/main" xmlns:r="http://schemas.openxmlformats.org/officeDocument/2006/relationships" xmlns:p="http://schemas.openxmlformats.org/presentationml/2006/main">
  <p:tag name="CAPTIONID" val="f0b6c723-25c6-446e-be02-1cb576475f14"/>
  <p:tag name="CAPTIONINTERNALID" val="e6299faf-d07e-420a-b1c0-4d73273b3ee3"/>
  <p:tag name="CAPTIONITEMSYSNAME" val="Student Video Slide 12Shareyourcomments,00:00:12.0-00:00:15.9"/>
  <p:tag name="BOOKMARKENTRYNAME" val="Student Video Slide 1200:00:12.0"/>
  <p:tag name="BOOKMARKEXITNAME" val="Student Video Slide 1200:00:15.9"/>
</p:tagLst>
</file>

<file path=ppt/tags/tag68.xml><?xml version="1.0" encoding="utf-8"?>
<p:tagLst xmlns:a="http://schemas.openxmlformats.org/drawingml/2006/main" xmlns:r="http://schemas.openxmlformats.org/officeDocument/2006/relationships" xmlns:p="http://schemas.openxmlformats.org/presentationml/2006/main">
  <p:tag name="CAPTIONID" val="f0b6c723-25c6-446e-be02-1cb576475f14"/>
  <p:tag name="CAPTIONINTERNALID" val="78b8c5d1-d163-4a9d-abf3-d1521189147c"/>
  <p:tag name="CAPTIONITEMSYSNAME" val="Student Video Slide 12Thelibrarywill00:00:15.9-00:00:22.8"/>
  <p:tag name="BOOKMARKENTRYNAME" val="Student Video Slide 1200:00:15.9"/>
  <p:tag name="BOOKMARKEXITNAME" val="Student Video Slide 1200:00:22.8"/>
</p:tagLst>
</file>

<file path=ppt/tags/tag69.xml><?xml version="1.0" encoding="utf-8"?>
<p:tagLst xmlns:a="http://schemas.openxmlformats.org/drawingml/2006/main" xmlns:r="http://schemas.openxmlformats.org/officeDocument/2006/relationships" xmlns:p="http://schemas.openxmlformats.org/presentationml/2006/main">
  <p:tag name="CAPTIONID" val="23d8f2ee-7201-4224-9742-eac0fc81a8ae"/>
  <p:tag name="MEDIAFADEDURATION" val="0.2"/>
  <p:tag name="MEDIATRANSPARENCY" val="0.3"/>
  <p:tag name="MEDIACAPTIONSHIDDEN" val="False"/>
  <p:tag name="CUSTOMXMLPARTID" val="{EECEA847-2317-4C4D-9E9E-3268E69E66C0}"/>
  <p:tag name="MEDIACAPTIONCOUNT" val="True"/>
  <p:tag name="MEDIACAPTIONSPROMPTED" val="False"/>
  <p:tag name="TEMPPRESENTATIONFILE" val="C:\Users\delrosarios\AppData\Local\Temp\tmp401C.tmp"/>
  <p:tag name="TEMPMEDIAFILENAME" val="C:\Users\delrosarios\AppData\Local\Temp\tmp4127_Student Video Slide 13.wma"/>
</p:tagLst>
</file>

<file path=ppt/tags/tag7.xml><?xml version="1.0" encoding="utf-8"?>
<p:tagLst xmlns:a="http://schemas.openxmlformats.org/drawingml/2006/main" xmlns:r="http://schemas.openxmlformats.org/officeDocument/2006/relationships" xmlns:p="http://schemas.openxmlformats.org/presentationml/2006/main">
  <p:tag name="CAPTIONID" val="f49b08d3-867f-490c-8ed4-655ee872be64"/>
  <p:tag name="CAPTIONINTERNALID" val="0c72ecc4-9b5e-48fc-8400-3de91d490ed5"/>
  <p:tag name="CAPTIONITEMSYSNAME" val="Student Video Slide 2Oryoucan00:00:27.9-00:00:37.6"/>
  <p:tag name="BOOKMARKENTRYNAME" val="Student Video Slide 200:00:27.9"/>
  <p:tag name="BOOKMARKEXITNAME" val="Student Video Slide 200:00:37.6"/>
</p:tagLst>
</file>

<file path=ppt/tags/tag70.xml><?xml version="1.0" encoding="utf-8"?>
<p:tagLst xmlns:a="http://schemas.openxmlformats.org/drawingml/2006/main" xmlns:r="http://schemas.openxmlformats.org/officeDocument/2006/relationships" xmlns:p="http://schemas.openxmlformats.org/presentationml/2006/main">
  <p:tag name="CAPTIONID" val="23d8f2ee-7201-4224-9742-eac0fc81a8ae"/>
  <p:tag name="CAPTIONINTERNALID" val="df163a16-2bc8-4ebf-8138-efa1df5d0f32"/>
  <p:tag name="CAPTIONITEMSYSNAME" val="Student Video Slide 13Onceyoucomplete00:00:00.0-00:00:06.9"/>
  <p:tag name="BOOKMARKENTRYNAME" val="Student Video Slide 1300:00:00.0"/>
  <p:tag name="BOOKMARKEXITNAME" val="Student Video Slide 1300:00:06.9"/>
</p:tagLst>
</file>

<file path=ppt/tags/tag71.xml><?xml version="1.0" encoding="utf-8"?>
<p:tagLst xmlns:a="http://schemas.openxmlformats.org/drawingml/2006/main" xmlns:r="http://schemas.openxmlformats.org/officeDocument/2006/relationships" xmlns:p="http://schemas.openxmlformats.org/presentationml/2006/main">
  <p:tag name="CAPTIONID" val="23d8f2ee-7201-4224-9742-eac0fc81a8ae"/>
  <p:tag name="CAPTIONINTERNALID" val="369e5a7a-b33b-4bf8-9786-c350c1c1b838"/>
  <p:tag name="CAPTIONITEMSYSNAME" val="Student Video Slide 13Emailitto00:00:06.9-00:00:15.0"/>
  <p:tag name="BOOKMARKENTRYNAME" val="Student Video Slide 1300:00:06.9"/>
  <p:tag name="BOOKMARKEXITNAME" val="Student Video Slide 1300:00:15.0"/>
</p:tagLst>
</file>

<file path=ppt/tags/tag72.xml><?xml version="1.0" encoding="utf-8"?>
<p:tagLst xmlns:a="http://schemas.openxmlformats.org/drawingml/2006/main" xmlns:r="http://schemas.openxmlformats.org/officeDocument/2006/relationships" xmlns:p="http://schemas.openxmlformats.org/presentationml/2006/main">
  <p:tag name="CAPTIONID" val="23d8f2ee-7201-4224-9742-eac0fc81a8ae"/>
  <p:tag name="CAPTIONINTERNALID" val="7ab65ff9-228a-4b58-865f-ae97b6f901f5"/>
  <p:tag name="CAPTIONITEMSYSNAME" val="Student Video Slide 13Printthesession00:00:15.0-00:00:22.2"/>
  <p:tag name="BOOKMARKENTRYNAME" val="Student Video Slide 1300:00:15.0"/>
  <p:tag name="BOOKMARKEXITNAME" val="Student Video Slide 1300:00:22.2"/>
</p:tagLst>
</file>

<file path=ppt/tags/tag73.xml><?xml version="1.0" encoding="utf-8"?>
<p:tagLst xmlns:a="http://schemas.openxmlformats.org/drawingml/2006/main" xmlns:r="http://schemas.openxmlformats.org/officeDocument/2006/relationships" xmlns:p="http://schemas.openxmlformats.org/presentationml/2006/main">
  <p:tag name="CAPTIONID" val="075555ad-212a-45f5-b754-0679d624b559"/>
  <p:tag name="CAPTIONINTERNALID" val="4a9a1034-ca18-47da-ad36-ea3d1a9470e5"/>
  <p:tag name="CAPTIONITEMSYSNAME" val="Student Video Slide 14Nowthatyou00:00:00.0-00:00:05.9"/>
  <p:tag name="BOOKMARKENTRYNAME" val="Student Video Slide 1400:00:00.0"/>
  <p:tag name="BOOKMARKEXITNAME" val="Student Video Slide 1400:00:05.9"/>
</p:tagLst>
</file>

<file path=ppt/tags/tag74.xml><?xml version="1.0" encoding="utf-8"?>
<p:tagLst xmlns:a="http://schemas.openxmlformats.org/drawingml/2006/main" xmlns:r="http://schemas.openxmlformats.org/officeDocument/2006/relationships" xmlns:p="http://schemas.openxmlformats.org/presentationml/2006/main">
  <p:tag name="CAPTIONID" val="075555ad-212a-45f5-b754-0679d624b559"/>
  <p:tag name="CAPTIONINTERNALID" val="385c57a6-6c07-44f5-8675-5c977ca141ca"/>
  <p:tag name="CAPTIONITEMSYSNAME" val="Student Video Slide 14Getyourschoolwork00:00:05.9-00:00:09.4"/>
  <p:tag name="BOOKMARKENTRYNAME" val="Student Video Slide 1400:00:05.9"/>
  <p:tag name="BOOKMARKEXITNAME" val="Student Video Slide 1400:00:09.4"/>
</p:tagLst>
</file>

<file path=ppt/tags/tag75.xml><?xml version="1.0" encoding="utf-8"?>
<p:tagLst xmlns:a="http://schemas.openxmlformats.org/drawingml/2006/main" xmlns:r="http://schemas.openxmlformats.org/officeDocument/2006/relationships" xmlns:p="http://schemas.openxmlformats.org/presentationml/2006/main">
  <p:tag name="CAPTIONID" val="eff27b66-99d8-4b63-bcf9-2a9bbe8217a2"/>
  <p:tag name="TEMPPRESENTATIONFILE" val="C:\Users\delrosarios\AppData\Local\Temp\tmpC48A.tmp"/>
  <p:tag name="TEMPMEDIAFILENAME" val="C:\Users\delrosarios\AppData\Local\Temp\tmpC566_Student Video Slide 14.wma"/>
  <p:tag name="MEDIAFADEDURATION" val="0.2"/>
  <p:tag name="MEDIATRANSPARENCY" val="0.3"/>
  <p:tag name="MEDIACAPTIONSPROMPTED" val="False"/>
</p:tagLst>
</file>

<file path=ppt/tags/tag8.xml><?xml version="1.0" encoding="utf-8"?>
<p:tagLst xmlns:a="http://schemas.openxmlformats.org/drawingml/2006/main" xmlns:r="http://schemas.openxmlformats.org/officeDocument/2006/relationships" xmlns:p="http://schemas.openxmlformats.org/presentationml/2006/main">
  <p:tag name="CAPTIONID" val="f49b08d3-867f-490c-8ed4-655ee872be64"/>
  <p:tag name="CAPTIONINTERNALID" val="ff840bb3-d3b5-4608-8e71-8abfb0575523"/>
  <p:tag name="CAPTIONITEMSYSNAME" val="Student Video Slide 2Thepersonalizedfeatures00:00:37.6-00:00:47.9"/>
  <p:tag name="BOOKMARKENTRYNAME" val="Student Video Slide 200:00:37.6"/>
  <p:tag name="BOOKMARKEXITNAME" val="Student Video Slide 200:00:47.9"/>
</p:tagLst>
</file>

<file path=ppt/tags/tag9.xml><?xml version="1.0" encoding="utf-8"?>
<p:tagLst xmlns:a="http://schemas.openxmlformats.org/drawingml/2006/main" xmlns:r="http://schemas.openxmlformats.org/officeDocument/2006/relationships" xmlns:p="http://schemas.openxmlformats.org/presentationml/2006/main">
  <p:tag name="CAPTIONID" val="f49b08d3-867f-490c-8ed4-655ee872be64"/>
  <p:tag name="CAPTIONINTERNALID" val="ad94dfa3-109f-4166-a7d4-bf1be8b5e0a9"/>
  <p:tag name="CAPTIONITEMSYSNAME" val="Student Video Slide 2Then,totop00:00:47.9-00:00:54.9"/>
  <p:tag name="BOOKMARKENTRYNAME" val="Student Video Slide 200:00:47.9"/>
  <p:tag name="BOOKMARKEXITNAME" val="Student Video Slide 200:00:54.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1 6 " ? > < C a p t i o n I t e m s L i s t   x m l n s : x s d = " h t t p : / / w w w . w 3 . o r g / 2 0 0 1 / X M L S c h e m a "   x m l n s : x s i = " h t t p : / / w w w . w 3 . o r g / 2 0 0 1 / X M L S c h e m a - i n s t a n c e " > < I d > f b 2 8 9 6 9 1 - e 0 c 5 - 4 9 b 8 - b b d 5 - 8 8 e 6 f e b d 4 5 f 0 < / I d > < C a p t i o n I t e m s > < C a p t i o n I t e m > < I n t e r n a l I d > c 3 c c 9 f e d - 4 4 d a - 4 f d 6 - b 3 3 1 - d 0 f 1 e a 8 6 f a 7 f < / I n t e r n a l I d > < N a m e > D e m o   S l i d e   1 5 T h e s t u d e n t s a l s o 0 0 : 0 0 : 0 0 . 0 - 0 0 : 0 0 : 0 6 . 3 < / N a m e > < T e x t > T h e   s t u d e n t s   a l s o   h a v e   t h e   o p p o r t u n i t y   t o   s h a r e   t h e i r   e x p e r i e n c e s . < / T e x t > < B o o k M a r k E n t r y N a m e > D e m o   S l i d e   1 5 0 0 : 0 0 : 0 0 . 0 < / B o o k M a r k E n t r y N a m e > < B o o k M a r k E x i t N a m e > D e m o   S l i d e   1 5 0 0 : 0 0 : 0 6 . 3 < / B o o k M a r k E x i t N a m e > < B o o k M a r k E n t r y P o s i t i o n > 0 < / B o o k M a r k E n t r y P o s i t i o n > < B o o k M a r k E x i t P o s i t i o n > 6 3 3 0 < / 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 0 5 f a 1 4 e 8 - 9 6 4 c - 4 5 f 9 - 8 c a 4 - 4 5 2 5 5 1 c b d 0 5 f < / I n t e r n a l I d > < N a m e > D e m o   S l i d e   1 5 A f t e r t h e s u r v e y , 0 0 : 0 0 : 0 6 . 3 - 0 0 : 0 0 : 1 2 . 0 < / N a m e > < T e x t > A f t e r   t h e   s u r v e y ,   s t u d e n t s   a r e   p r e s e n t e d   w i t h   o p t i o n s   t o   r e v i e w   a n d   s h a r e   t h e i r   s e s s i o n s . < / T e x t > < B o o k M a r k E n t r y N a m e > D e m o   S l i d e   1 5 0 0 : 0 0 : 0 6 . 3 < / B o o k M a r k E n t r y N a m e > < B o o k M a r k E x i t N a m e > D e m o   S l i d e   1 5 0 0 : 0 0 : 1 2 . 0 < / B o o k M a r k E x i t N a m e > < B o o k M a r k E n t r y P o s i t i o n > 6 3 3 0 < / B o o k M a r k E n t r y P o s i t i o n > < B o o k M a r k E x i t P o s i t i o n > 1 2 0 3 0 < / 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 a f 4 8 e 3 b 8 - 8 c b b - 4 d b f - b 5 7 e - a d f d 5 8 f f 6 f 5 a < / I n t e r n a l I d > < N a m e > D e m o   S l i d e   1 5 T h e y c a n e m a i l 0 0 : 0 0 : 1 2 . 0 - 0 0 : 0 0 : 1 8 . 3 < / N a m e > < T e x t > T h e y   c a n   e m a i l   i t   t o   t h e m s e l v e s ,   t o   a   t e a c h e r   f o r   e x t r a   c r e d i t   o r   t o   m o m   a n d   d a d   t o   s a y ,   < / T e x t > < B o o k M a r k E n t r y N a m e > D e m o   S l i d e   1 5 0 0 : 0 0 : 1 2 . 0 < / B o o k M a r k E n t r y N a m e > < B o o k M a r k E x i t N a m e > D e m o   S l i d e   1 5 0 0 : 0 0 : 1 8 . 3 < / B o o k M a r k E x i t N a m e > < B o o k M a r k E n t r y P o s i t i o n > 1 2 0 3 0 < / B o o k M a r k E n t r y P o s i t i o n > < B o o k M a r k E x i t P o s i t i o n > 1 8 3 0 6 < / 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 9 f 8 c 4 9 9 9 - 7 5 7 9 - 4 d c 5 - 8 1 6 5 - 5 d 9 6 9 8 a 9 1 b d 7 < / I n t e r n a l I d > < N a m e > D e m o   S l i d e   1 5 " S e e ! I r e a l l y 0 0 : 0 0 : 1 8 . 3 - 0 0 : 0 0 : 2 2 . 4 < / N a m e > < T e x t > " S e e !   I   r e a l l y   w a s   o n   t h e   c o m p u t e r   f o r   H O M E W O R K ! " < / T e x t > < B o o k M a r k E n t r y N a m e > D e m o   S l i d e   1 5 0 0 : 0 0 : 1 8 . 3 < / B o o k M a r k E n t r y N a m e > < B o o k M a r k E x i t N a m e > D e m o   S l i d e   1 5 0 0 : 0 0 : 2 2 . 4 < / B o o k M a r k E x i t N a m e > < B o o k M a r k E n t r y P o s i t i o n > 1 8 3 0 6 < / B o o k M a r k E n t r y P o s i t i o n > < B o o k M a r k E x i t P o s i t i o n > 2 2 4 6 6 < / 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 a 3 2 2 1 c 8 f - c b 1 c - 4 6 7 f - 9 5 8 4 - f 9 4 9 8 e 6 1 c 8 9 e < / I n t e r n a l I d > < N a m e > D e m o   S l i d e   1 5 T h e y c a n p r i n t 0 0 : 0 0 : 2 2 . 4 - 0 0 : 0 0 : 2 6 . 9 < / N a m e > < T e x t > T h e y   c a n   p r i n t   t h e   s e s s i o n   t r a n s c r i p t   t o   i n c l u d e   i n   t h e i r   c l a s s   n o t e s < / T e x t > < B o o k M a r k E n t r y N a m e > D e m o   S l i d e   1 5 0 0 : 0 0 : 2 2 . 4 < / B o o k M a r k E n t r y N a m e > < B o o k M a r k E x i t N a m e > D e m o   S l i d e   1 5 0 0 : 0 0 : 2 6 . 9 < / B o o k M a r k E x i t N a m e > < B o o k M a r k E n t r y P o s i t i o n > 2 2 4 6 6 < / B o o k M a r k E n t r y P o s i t i o n > < B o o k M a r k E x i t P o s i t i o n > 2 6 9 8 6 < / 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 a 0 9 2 d 7 6 d - 2 c 3 6 - 4 4 c c - 9 6 f b - 2 e 1 d a c e f b c 3 2 < / I n t e r n a l I d > < N a m e > D e m o   S l i d e   1 5 o r t h e y c a n 0 0 : 0 0 : 2 6 . 9 - 0 0 : 0 0 : 3 3 . 0 < / N a m e > < T e x t > o r   t h e y   c a n   e v e n   r e p l a y   a   v i d e o   o f   t h e   s e s s i o n   i f   t h e y   w o u l d   l i k e   t o   w a t c h   t h e   w o r k   o n   t h e   w h i t e b o a r d . < / T e x t > < B o o k M a r k E n t r y N a m e > D e m o   S l i d e   1 5 0 0 : 0 0 : 2 6 . 9 < / B o o k M a r k E n t r y N a m e > < B o o k M a r k E x i t N a m e > D e m o   S l i d e   1 5 0 0 : 0 0 : 3 3 . 0 < / B o o k M a r k E x i t N a m e > < B o o k M a r k E n t r y P o s i t i o n > 2 6 9 8 6 < / B o o k M a r k E n t r y P o s i t i o n > < B o o k M a r k E x i t P o s i t i o n > 3 3 0 7 6 < / 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 3 e 4 3 8 f 7 1 - e d 1 7 - 4 6 1 5 - 9 4 4 5 - c 0 c 6 f 0 e 5 1 7 1 c < / I n t e r n a l I d > < N a m e > D e m o   S l i d e   1 5 W h e n a s t u d e n t 0 0 : 0 0 : 3 3 . 0 - 0 0 : 0 0 : 4 9 . 9 < / N a m e > < T e x t > W h e n   a   s t u d e n t   e m a i l s   o r   p r i n t s   a   c o p y   o f   t h e   t r a n s c r i p t ,   t h e   e n t i r e   c h a t   l o g   a l o n g   w i t h   l i n k s   t o   a n y   w e b s i t e s   s h a r e d ,   l i n k s   t o   a n y   f i l e s   s h a r e d   a n d   f i n a l   s h o t s   o f   a l l   t h e   w h i t e b o a r d s   a r e   i n c l u d e d . < / T e x t > < B o o k M a r k E n t r y N a m e > D e m o   S l i d e   1 5 0 0 : 0 0 : 3 3 . 0 < / B o o k M a r k E n t r y N a m e > < B o o k M a r k E x i t N a m e > D e m o   S l i d e   1 5 0 0 : 0 0 : 4 9 . 9 < / B o o k M a r k E x i t N a m e > < B o o k M a r k E n t r y P o s i t i o n > 3 3 0 7 6 < / B o o k M a r k E n t r y P o s i t i o n > < B o o k M a r k E x i t P o s i t i o n > 4 9 9 0 0 < / 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s > < / C a p t i o n I t e m s L i s t > 
</file>

<file path=customXml/item10.xml>��< ? x m l   v e r s i o n = " 1 . 0 "   e n c o d i n g = " u t f - 1 6 " ? > < C a p t i o n I t e m s L i s t   x m l n s : x s d = " h t t p : / / w w w . w 3 . o r g / 2 0 0 1 / X M L S c h e m a "   x m l n s : x s i = " h t t p : / / w w w . w 3 . o r g / 2 0 0 1 / X M L S c h e m a - i n s t a n c e " > < I d > 0 7 5 5 5 5 a d - 2 1 2 a - 4 5 f 5 - b 7 5 4 - 0 6 7 9 d 6 2 4 b 5 5 9 < / I d > < C a p t i o n I t e m s > < C a p t i o n I t e m > < I n t e r n a l I d > 4 a 9 a 1 0 3 4 - c a 1 8 - 4 7 d a - a d 3 6 - e a 3 d 1 a 9 4 7 0 e 5 < / I n t e r n a l I d > < N a m e > S t u d e n t   V i d e o   S l i d e   1 4 N o w t h a t y o u 0 0 : 0 0 : 0 0 . 0 - 0 0 : 0 0 : 0 5 . 9 < / N a m e > < T e x t > N o w   t h a t   y o u   k n o w   a l l   a b o u t   T u t o r . c o m   a t   y o u r   l i b r a r y ,   G O ! < / T e x t > < B o o k M a r k E n t r y N a m e > S t u d e n t   V i d e o   S l i d e   1 4 0 0 : 0 0 : 0 0 . 0 < / B o o k M a r k E n t r y N a m e > < B o o k M a r k E x i t N a m e > S t u d e n t   V i d e o   S l i d e   1 4 0 0 : 0 0 : 0 5 . 9 < / B o o k M a r k E x i t N a m e > < B o o k M a r k E n t r y P o s i t i o n > 0 < / B o o k M a r k E n t r y P o s i t i o n > < B o o k M a r k E x i t P o s i t i o n > 5 9 0 0 < / 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I n t e r n a l I d > 3 8 5 c 5 7 a 6 - 6 c 0 7 - 4 4 f 5 - 8 6 7 5 - 5 c 9 7 7 c a 1 4 1 c a < / I n t e r n a l I d > < N a m e > S t u d e n t   V i d e o   S l i d e   1 4 G e t y o u r s c h o o l w o r k 0 0 : 0 0 : 0 5 . 9 - 0 0 : 0 0 : 0 9 . 4 < / N a m e > < T e x t > G e t   y o u r   s c h o o l w o r k   d o n e !     G e t   b a c k   t o   L I F E ! < / T e x t > < B o o k M a r k E n t r y N a m e > S t u d e n t   V i d e o   S l i d e   1 4 0 0 : 0 0 : 0 5 . 9 < / B o o k M a r k E n t r y N a m e > < B o o k M a r k E x i t N a m e > S t u d e n t   V i d e o   S l i d e   1 4 0 0 : 0 0 : 0 9 . 4 < / B o o k M a r k E x i t N a m e > < B o o k M a r k E n t r y P o s i t i o n > 5 9 0 0 < / B o o k M a r k E n t r y P o s i t i o n > < B o o k M a r k E x i t P o s i t i o n > 9 4 0 0 < / 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s > < / C a p t i o n I t e m s L i s t > 
</file>

<file path=customXml/item11.xml>��< ? x m l   v e r s i o n = " 1 . 0 "   e n c o d i n g = " u t f - 1 6 " ? > < C a p t i o n I t e m s L i s t   x m l n s : x s d = " h t t p : / / w w w . w 3 . o r g / 2 0 0 1 / X M L S c h e m a "   x m l n s : x s i = " h t t p : / / w w w . w 3 . o r g / 2 0 0 1 / X M L S c h e m a - i n s t a n c e " > < I d > 5 f 2 5 8 9 e e - b 9 9 f - 4 7 3 7 - 9 b e b - f a 4 f d c 4 d a c 4 4 < / I d > < C a p t i o n I t e m s > < C a p t i o n I t e m > < I n t e r n a l I d > 0 2 6 6 f 3 f 5 - 4 5 f c - 4 9 4 c - 9 0 b 6 - 3 8 3 8 2 9 7 c 6 b 3 0 < / I n t e r n a l I d > < N a m e > S t u d e n t   V i d e o   S l i d e   4   ( 2 ) O n c e l o g g e d i n , 0 0 : 0 0 : 0 0 . 0 - 0 0 : 0 0 : 0 3 . 9 < / N a m e > < T e x t > O n c e   l o g g e d   i n ,   y o u ' l l   e n t e r   t h e   T u t o r . c o m   p o r t a l . < / T e x t > < B o o k M a r k E n t r y N a m e > S t u d e n t   V i d e o   S l i d e   4   ( 2 ) 0 0 : 0 0 : 0 0 . 0 < / B o o k M a r k E n t r y N a m e > < B o o k M a r k E x i t N a m e > S t u d e n t   V i d e o   S l i d e   4   ( 2 ) 0 0 : 0 0 : 0 3 . 9 < / B o o k M a r k E x i t N a m e > < B o o k M a r k E n t r y P o s i t i o n > 0 < / B o o k M a r k E n t r y P o s i t i o n > < B o o k M a r k E x i t P o s i t i o n > 3 9 2 0 < / 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I n t e r n a l I d > 8 0 f 5 3 3 4 e - 5 b 3 4 - 4 f a d - 8 f c b - 5 e c f 6 4 9 a b 1 7 3 < / I n t e r n a l I d > < N a m e > S t u d e n t   V i d e o   S l i d e   4   ( 2 ) T h e f i r s t o p t i o n 0 0 : 0 0 : 0 3 . 9 - 0 0 : 0 0 : 0 9 . 7 < / N a m e > < T e x t > T h e   f i r s t   o p t i o n   i s   G e t   a   T u t o r ! ,   b u t   w e ' r e   g o i n g   t o   t a k e   a   l o o k   a t   t h a t   p a r t   a   l i t t l e   l a t e r . < / T e x t > < B o o k M a r k E n t r y N a m e > S t u d e n t   V i d e o   S l i d e   4   ( 2 ) 0 0 : 0 0 : 0 3 . 9 < / B o o k M a r k E n t r y N a m e > < B o o k M a r k E x i t N a m e > S t u d e n t   V i d e o   S l i d e   4   ( 2 ) 0 0 : 0 0 : 0 9 . 7 < / B o o k M a r k E x i t N a m e > < B o o k M a r k E n t r y P o s i t i o n > 3 9 2 0 < / B o o k M a r k E n t r y P o s i t i o n > < B o o k M a r k E x i t P o s i t i o n > 9 7 8 0 < / 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I n t e r n a l I d > 7 0 3 6 7 c 9 2 - 8 3 9 8 - 4 7 9 1 - a a a 1 - d 3 e 7 d f 0 d 4 8 5 f < / I n t e r n a l I d > < N a m e > S t u d e n t   V i d e o   S l i d e   4   ( 2 ) F o r n o w , l e t ' s 0 0 : 0 0 : 0 9 . 7 - 0 0 : 0 0 : 1 6 . 4 < / N a m e > < T e x t > F o r   n o w ,   l e t ' s   w o r k   o u r   w a y   d o w n   t h e   m e n u   a n d   e x p l o r e   a l l   o f   t h e   c h o i c e s   y o u   h a v e   f o r   g e t t i n g   h e l p . < / T e x t > < B o o k M a r k E n t r y N a m e > S t u d e n t   V i d e o   S l i d e   4   ( 2 ) 0 0 : 0 0 : 0 9 . 7 < / B o o k M a r k E n t r y N a m e > < B o o k M a r k E x i t N a m e > S t u d e n t   V i d e o   S l i d e   4   ( 2 ) 0 0 : 0 0 : 1 6 . 4 < / B o o k M a r k E x i t N a m e > < B o o k M a r k E n t r y P o s i t i o n > 9 7 8 0 < / B o o k M a r k E n t r y P o s i t i o n > < B o o k M a r k E x i t P o s i t i o n > 1 6 4 2 0 < / 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I n t e r n a l I d > c 4 a 3 c a f 2 - d d 6 6 - 4 5 4 6 - b 6 b d - 4 e 1 d 1 1 5 6 b 3 4 b < / I n t e r n a l I d > < N a m e > S t u d e n t   V i d e o   S l i d e   4   ( 2 ) F i r s t u p i s 0 0 : 0 0 : 1 6 . 4 - 0 0 : 0 0 : 2 7 . 8 < / N a m e > < T e x t > F i r s t   u p   i s   t h e   2 4 / 7   W r i t e T u t o r   R e v i e w   o r   D r o p - O f f .   Y o u   m a y   s u b m i t   a   w r i t i n g   a s s i g n m e n t   o r   e v e n   a   r e s u m e   f o r   o v e r n i g h t   r e v i e w .   < / T e x t > < B o o k M a r k E n t r y N a m e > S t u d e n t   V i d e o   S l i d e   4   ( 2 ) 0 0 : 0 0 : 1 6 . 4 < / B o o k M a r k E n t r y N a m e > < B o o k M a r k E x i t N a m e > S t u d e n t   V i d e o   S l i d e   4   ( 2 ) 0 0 : 0 0 : 2 7 . 8 < / B o o k M a r k E x i t N a m e > < B o o k M a r k E n t r y P o s i t i o n > 1 6 4 2 0 < / B o o k M a r k E n t r y P o s i t i o n > < B o o k M a r k E x i t P o s i t i o n > 2 7 8 4 0 < / 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I n t e r n a l I d > f f 0 c 2 c f d - 8 6 9 0 - 4 6 8 b - 8 0 7 6 - 2 a 3 1 d 1 b 3 d 8 1 6 < / I n t e r n a l I d > < N a m e > S t u d e n t   V i d e o   S l i d e   4   ( 2 ) O u r t u t o r s w i l l 0 0 : 0 0 : 2 7 . 8 - 0 0 : 0 0 : 3 9 . 5 < / N a m e > < T e x t > O u r   t u t o r s   w i l l   s e n d   y o u   a   s u m m a r y   w i t h   s u g g e s t i o n s ,   a l o n g   w i t h   a   m a r k e d - u p   c o p y   o f   y o u r   o r i g i n a l   d o c u m e n t   t h r o u g h   o u r   s e c u r e   p o r t a l   u n d e r   P r e v i o u s   S e s s i o n s . < / T e x t > < B o o k M a r k E n t r y N a m e > S t u d e n t   V i d e o   S l i d e   4   ( 2 ) 0 0 : 0 0 : 2 7 . 8 < / B o o k M a r k E n t r y N a m e > < B o o k M a r k E x i t N a m e > S t u d e n t   V i d e o   S l i d e   4   ( 2 ) 0 0 : 0 0 : 3 9 . 5 < / B o o k M a r k E x i t N a m e > < B o o k M a r k E n t r y P o s i t i o n > 2 7 8 4 0 < / B o o k M a r k E n t r y P o s i t i o n > < B o o k M a r k E x i t P o s i t i o n > 3 9 5 9 0 < / 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I n t e r n a l I d > 0 6 e c 4 2 7 3 - 7 6 e 9 - 4 7 0 2 - 9 a a d - 6 0 2 7 b c 1 5 1 0 3 d < / I n t e r n a l I d > < N a m e > S t u d e n t   V i d e o   S l i d e   4   ( 2 ) T h i s o p t i o n i s 0 0 : 0 0 : 3 9 . 5 - 0 0 : 0 0 : 4 4 . 7 < / N a m e > < T e x t > T h i s   o p t i o n   i s   g r e a t   w h e n   y o u   h a v e   a   l o t   o f   h o m e w o r k   b u t   n o t   a   l o t   o f   t i m e . < / T e x t > < B o o k M a r k E n t r y N a m e > S t u d e n t   V i d e o   S l i d e   4   ( 2 ) 0 0 : 0 0 : 3 9 . 5 < / B o o k M a r k E n t r y N a m e > < B o o k M a r k E x i t N a m e > S t u d e n t   V i d e o   S l i d e   4   ( 2 ) 0 0 : 0 0 : 4 4 . 7 < / B o o k M a r k E x i t N a m e > < B o o k M a r k E n t r y P o s i t i o n > 3 9 5 9 0 < / B o o k M a r k E n t r y P o s i t i o n > < B o o k M a r k E x i t P o s i t i o n > 4 4 7 4 0 < / 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s > < / C a p t i o n I t e m s L i s t > 
</file>

<file path=customXml/item12.xml>��< ? x m l   v e r s i o n = " 1 . 0 "   e n c o d i n g = " u t f - 1 6 " ? > < C a p t i o n I t e m s L i s t   x m l n s : x s d = " h t t p : / / w w w . w 3 . o r g / 2 0 0 1 / X M L S c h e m a "   x m l n s : x s i = " h t t p : / / w w w . w 3 . o r g / 2 0 0 1 / X M L S c h e m a - i n s t a n c e " > < I d > e 4 7 8 1 4 7 1 - a 7 b 5 - 4 9 0 2 - b a 0 1 - 5 0 2 0 a f 7 6 b d 3 3 < / I d > < C a p t i o n I t e m s > < C a p t i o n I t e m > < I n t e r n a l I d > 6 7 5 5 0 8 9 b - b a a 3 - 4 a 2 7 - a 0 5 1 - d e 3 c e 6 e 8 0 9 b 1 < / I n t e r n a l I d > < N a m e > D e m o   S l i d e   9 A s y o u c a n 0 0 : 0 0 : 0 0 . 0 - 0 0 : 0 0 : 0 7 . 4 < / N a m e > < T e x t > A s   y o u   c a n   s e e ,   T u t o r . c o m   p r o v i d e s   m a n y   d i f f e r e n t   t o o l s   y o u r   p a t r o n s   c a n   u s e   t o   g e t   t h e   h e l p   t h e y   n e e d . < / T e x t > < B o o k M a r k E n t r y N a m e > D e m o   S l i d e   9 0 0 : 0 0 : 0 0 . 0 < / B o o k M a r k E n t r y N a m e > < B o o k M a r k E x i t N a m e > D e m o   S l i d e   9 0 0 : 0 0 : 0 7 . 4 < / B o o k M a r k E x i t N a m e > < B o o k M a r k E n t r y P o s i t i o n > 0 < / B o o k M a r k E n t r y P o s i t i o n > < B o o k M a r k E x i t P o s i t i o n > 7 4 7 0 < / 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 7 4 3 5 3 c c 3 - 0 1 4 1 - 4 b a d - 9 f 1 2 - c 5 3 c e a 0 7 1 a 7 8 < / I n t e r n a l I d > < N a m e > D e m o   S l i d e   9 I t ' s t h e o n e - t o - o n e 0 0 : 0 0 : 0 7 . 4 - 0 0 : 0 0 : 1 2 . 3 < / N a m e > < T e x t > I t ' s   t h e   o n e - t o - o n e   r e a l   t i m e   t u t o r i n g   t h a t   s e t s   o u r   s e r v i c e   a p a r t   t h o u g h . < / T e x t > < B o o k M a r k E n t r y N a m e > D e m o   S l i d e   9 0 0 : 0 0 : 0 7 . 4 < / B o o k M a r k E n t r y N a m e > < B o o k M a r k E x i t N a m e > D e m o   S l i d e   9 0 0 : 0 0 : 1 2 . 3 < / B o o k M a r k E x i t N a m e > < B o o k M a r k E n t r y P o s i t i o n > 7 4 7 0 < / B o o k M a r k E n t r y P o s i t i o n > < B o o k M a r k E x i t P o s i t i o n > 1 2 3 3 0 < / 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 0 0 d f 7 d 6 a - a d 5 8 - 4 3 a 7 - a 2 f 8 - 4 8 0 0 f f d f 1 2 6 0 < / I n t e r n a l I d > < N a m e > D e m o   S l i d e   9 N o w , i t ' s t i m e 0 0 : 0 0 : 1 2 . 3 - 0 0 : 0 0 : 1 8 . 7 < / N a m e > < T e x t > N o w ,   i t ' s   t i m e   t o   t a k e   a   l o o k   a t   t h e   i n t e r f a c e   u s e d   t o   c o n e n c t   s t u d e n t   a n d   t u t o r . < / T e x t > < B o o k M a r k E n t r y N a m e > D e m o   S l i d e   9 0 0 : 0 0 : 1 2 . 3 < / B o o k M a r k E n t r y N a m e > < B o o k M a r k E x i t N a m e > D e m o   S l i d e   9 0 0 : 0 0 : 1 8 . 7 < / B o o k M a r k E x i t N a m e > < B o o k M a r k E n t r y P o s i t i o n > 1 2 3 3 0 < / B o o k M a r k E n t r y P o s i t i o n > < B o o k M a r k E x i t P o s i t i o n > 1 8 7 8 0 < / 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 9 3 f 2 8 9 a e - 0 0 5 a - 4 b 9 1 - b a 2 0 - 9 8 b 3 c c c 5 c c 9 c < / I n t e r n a l I d > < N a m e > D e m o   S l i d e   9 F r o m t h e " G e t 0 0 : 0 0 : 1 8 . 7 - 0 0 : 0 0 : 2 8 . 2 < / N a m e > < T e x t > F r o m   t h e   " G e t   a   T u t o r ! "   s e c t i o n   o n   o u r   p o r t a l ,   p a t r o n s   w i l l   c h o o s e   t h e i r   T o p i c ,   S u b j e c t   a n d   G r a d e   L e v e l . < / T e x t > < B o o k M a r k E n t r y N a m e > D e m o   S l i d e   9 0 0 : 0 0 : 1 8 . 7 < / B o o k M a r k E n t r y N a m e > < B o o k M a r k E x i t N a m e > D e m o   S l i d e   9 0 0 : 0 0 : 2 8 . 2 < / B o o k M a r k E x i t N a m e > < B o o k M a r k E n t r y P o s i t i o n > 1 8 7 8 0 < / B o o k M a r k E n t r y P o s i t i o n > < B o o k M a r k E x i t P o s i t i o n > 2 8 2 7 0 < / 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 8 c c b 5 b 4 1 - f 6 a a - 4 0 d 2 - 8 3 a 2 - 5 7 9 d 3 2 b 2 a 6 6 7 < / I n t e r n a l I d > < N a m e > D e m o   S l i d e   9 T h e y w i l l t h e n 0 0 : 0 0 : 2 8 . 2 - 0 0 : 0 0 : 3 1 . 2 < / N a m e > < T e x t > T h e y   w i l l   t h e n   e n t e r   a   q u e s t i o n   f o r   t h e   t u t o r . < / T e x t > < B o o k M a r k E n t r y N a m e > D e m o   S l i d e   9 0 0 : 0 0 : 2 8 . 2 < / B o o k M a r k E n t r y N a m e > < B o o k M a r k E x i t N a m e > D e m o   S l i d e   9 0 0 : 0 0 : 3 1 . 2 < / B o o k M a r k E x i t N a m e > < B o o k M a r k E n t r y P o s i t i o n > 2 8 2 7 0 < / B o o k M a r k E n t r y P o s i t i o n > < B o o k M a r k E x i t P o s i t i o n > 3 1 2 1 0 < / 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 c 6 3 a e 4 c f - 0 f 4 b - 4 5 d a - b 1 a e - 5 9 d d 3 0 d 4 f 2 0 d < / I n t e r n a l I d > < N a m e > D e m o   S l i d e   9 O p t i o n a l l y , s t u d e n t s m a y 0 0 : 0 0 : 3 1 . 2 - 0 0 : 0 0 : 4 2 . 5 < / N a m e > < T e x t > O p t i o n a l l y ,   s t u d e n t s   m a y   u p l o a d   a   d o c u m e n t   s u c h   a s   a   p i c t u r e   o f   a   w o r k s h e e t   o r   a n   e s s a y   t h e y   a r e   w r i t i n g   p r i o r   t o   t h e   s e s s i o n   c o n n e c t i n g . < / T e x t > < B o o k M a r k E n t r y N a m e > D e m o   S l i d e   9 0 0 : 0 0 : 3 1 . 2 < / B o o k M a r k E n t r y N a m e > < B o o k M a r k E x i t N a m e > D e m o   S l i d e   9 0 0 : 0 0 : 4 2 . 5 < / B o o k M a r k E x i t N a m e > < B o o k M a r k E n t r y P o s i t i o n > 3 1 2 1 0 < / B o o k M a r k E n t r y P o s i t i o n > < B o o k M a r k E x i t P o s i t i o n > 4 2 5 5 0 < / 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 4 0 8 d d 5 3 a - b 2 d 1 - 4 6 0 6 - 8 d 7 b - 3 5 c 9 3 6 6 a 4 7 4 2 < / I n t e r n a l I d > < N a m e > D e m o   S l i d e   9 O n c e w e c l i c k 0 0 : 0 0 : 4 2 . 5 - 0 0 : 0 0 : 4 7 . 4 < / N a m e > < T e x t > O n c e   w e   c l i c k   " G e t   a   T u t o r , "   t h e   s t u d e n t   e n t e r s   t h e   q u e u e . < / T e x t > < B o o k M a r k E n t r y N a m e > D e m o   S l i d e   9 0 0 : 0 0 : 4 2 . 5 < / B o o k M a r k E n t r y N a m e > < B o o k M a r k E x i t N a m e > D e m o   S l i d e   9 0 0 : 0 0 : 4 7 . 4 < / B o o k M a r k E x i t N a m e > < B o o k M a r k E n t r y P o s i t i o n > 4 2 5 5 0 < / B o o k M a r k E n t r y P o s i t i o n > < B o o k M a r k E x i t P o s i t i o n > 4 7 4 0 0 < / 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s > < / C a p t i o n I t e m s L i s t > 
</file>

<file path=customXml/item13.xml>��< ? x m l   v e r s i o n = " 1 . 0 "   e n c o d i n g = " u t f - 1 6 " ? > < C a p t i o n I t e m s L i s t   x m l n s : x s d = " h t t p : / / w w w . w 3 . o r g / 2 0 0 1 / X M L S c h e m a "   x m l n s : x s i = " h t t p : / / w w w . w 3 . o r g / 2 0 0 1 / X M L S c h e m a - i n s t a n c e " > < I d > f 0 b 6 c 7 2 3 - 2 5 c 6 - 4 4 6 e - b e 0 2 - 1 c b 5 7 6 4 7 5 f 1 4 < / I d > < C a p t i o n I t e m s > < C a p t i o n I t e m > < I n t e r n a l I d > 8 6 d e b 0 9 b - 3 e 4 9 - 4 b 6 4 - b 6 9 b - c 0 7 6 5 b a 9 4 6 d 0 < / I n t e r n a l I d > < N a m e > S t u d e n t   V i d e o   S l i d e   1 2 A t t h e e n d 0 0 : 0 0 : 0 0 . 0 - 0 0 : 0 0 : 0 6 . 9 < / N a m e > < T e x t > A t   t h e   e n d   o f   e v e r y   s e s s i o n ,   p l e a s e   t e l l   u s   h o w   w e   d i d .   T h i s   i s   r e a l l y   i m p o r t a n t ! < / T e x t > < B o o k M a r k E n t r y N a m e > S t u d e n t   V i d e o   S l i d e   1 2 0 0 : 0 0 : 0 0 . 0 < / B o o k M a r k E n t r y N a m e > < B o o k M a r k E x i t N a m e > S t u d e n t   V i d e o   S l i d e   1 2 0 0 : 0 0 : 0 6 . 9 < / B o o k M a r k E x i t N a m e > < B o o k M a r k E n t r y P o s i t i o n > 0 < / B o o k M a r k E n t r y P o s i t i o n > < B o o k M a r k E x i t P o s i t i o n > 6 9 4 0 < / 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I n t e r n a l I d > 0 5 9 c 9 f d 0 - 2 b a 4 - 4 1 0 9 - b 7 4 c - b e 0 5 a 8 5 f 6 2 6 a < / I n t e r n a l I d > < N a m e > S t u d e n t   V i d e o   S l i d e   1 2 W e u s e t h e 0 0 : 0 0 : 0 6 . 9 - 0 0 : 0 0 : 1 2 . 0 < / N a m e > < T e x t > W e   u s e   t h e   s u r v e y s   t o   i m p r o v e .   G o o d   o r   b a d ,   w e   w a n t   t o   h e a r   a b o u t   i t . < / T e x t > < B o o k M a r k E n t r y N a m e > S t u d e n t   V i d e o   S l i d e   1 2 0 0 : 0 0 : 0 6 . 9 < / B o o k M a r k E n t r y N a m e > < B o o k M a r k E x i t N a m e > S t u d e n t   V i d e o   S l i d e   1 2 0 0 : 0 0 : 1 2 . 0 < / B o o k M a r k E x i t N a m e > < B o o k M a r k E n t r y P o s i t i o n > 6 9 4 0 < / B o o k M a r k E n t r y P o s i t i o n > < B o o k M a r k E x i t P o s i t i o n > 1 2 0 8 0 < / 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I n t e r n a l I d > e 6 2 9 9 f a f - d 0 7 e - 4 2 0 a - b 1 c 0 - 4 d 7 3 2 7 3 b 3 e e 3 < / I n t e r n a l I d > < N a m e > S t u d e n t   V i d e o   S l i d e   1 2 S h a r e y o u r c o m m e n t s , 0 0 : 0 0 : 1 2 . 0 - 0 0 : 0 0 : 1 5 . 9 < / N a m e > < T e x t > S h a r e   y o u r   c o m m e n t s ,   t h a n k s ,   p r a i s e   o r   s u g g e s t i o n s . < / T e x t > < B o o k M a r k E n t r y N a m e > S t u d e n t   V i d e o   S l i d e   1 2 0 0 : 0 0 : 1 2 . 0 < / B o o k M a r k E n t r y N a m e > < B o o k M a r k E x i t N a m e > S t u d e n t   V i d e o   S l i d e   1 2 0 0 : 0 0 : 1 5 . 9 < / B o o k M a r k E x i t N a m e > < B o o k M a r k E n t r y P o s i t i o n > 1 2 0 8 0 < / B o o k M a r k E n t r y P o s i t i o n > < B o o k M a r k E x i t P o s i t i o n > 1 5 9 8 0 < / 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I n t e r n a l I d > 7 8 b 8 c 5 d 1 - d 1 6 3 - 4 a 9 d - a b f 3 - d 1 5 2 1 1 8 9 1 4 7 c < / I n t e r n a l I d > < N a m e > S t u d e n t   V i d e o   S l i d e   1 2 T h e l i b r a r y w i l l 0 0 : 0 0 : 1 5 . 9 - 0 0 : 0 0 : 2 2 . 8 < / N a m e > < T e x t > T h e   l i b r a r y   w i l l   g e t   t o   s e e   t h e s e   c o m m e n t s   t o o ,   s o   l e t   t h e m   k n o w   t h a t   y o u   a p p r e c i a t e   t h e   s e r v i c e . < / T e x t > < B o o k M a r k E n t r y N a m e > S t u d e n t   V i d e o   S l i d e   1 2 0 0 : 0 0 : 1 5 . 9 < / B o o k M a r k E n t r y N a m e > < B o o k M a r k E x i t N a m e > S t u d e n t   V i d e o   S l i d e   1 2 0 0 : 0 0 : 2 2 . 8 < / B o o k M a r k E x i t N a m e > < B o o k M a r k E n t r y P o s i t i o n > 1 5 9 8 0 < / B o o k M a r k E n t r y P o s i t i o n > < B o o k M a r k E x i t P o s i t i o n > 2 2 8 0 0 < / 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s > < / C a p t i o n I t e m s L i s t > 
</file>

<file path=customXml/item14.xml>��< ? x m l   v e r s i o n = " 1 . 0 "   e n c o d i n g = " u t f - 1 6 " ? > < C a p t i o n I t e m s L i s t   x m l n s : x s d = " h t t p : / / w w w . w 3 . o r g / 2 0 0 1 / X M L S c h e m a "   x m l n s : x s i = " h t t p : / / w w w . w 3 . o r g / 2 0 0 1 / X M L S c h e m a - i n s t a n c e " > < I d > 0 2 0 4 a 1 2 d - c a a 2 - 4 b f 0 - 8 0 a f - 9 7 4 f 9 4 6 8 4 f 7 e < / I d > < C a p t i o n I t e m s > < C a p t i o n I t e m > < I n t e r n a l I d > e b 0 8 5 c c 3 - 1 7 1 4 - 4 7 5 e - 9 f d a - a 1 0 8 c 3 f e 2 5 5 5 < / I n t e r n a l I d > < N a m e > S t u d e n t   V i d e o   S l i d e   5 N e x t u p a r e 0 0 : 0 0 : 0 0 . 0 - 0 0 : 0 0 : 0 3 . 0 < / N a m e > < T e x t > N e x t   u p   a r e   t h e   q u i z z e s . < / T e x t > < B o o k M a r k E n t r y N a m e > S t u d e n t   V i d e o   S l i d e   5 0 0 : 0 0 : 0 0 . 0 < / B o o k M a r k E n t r y N a m e > < B o o k M a r k E x i t N a m e > S t u d e n t   V i d e o   S l i d e   5 0 0 : 0 0 : 0 3 . 0 < / B o o k M a r k E x i t N a m e > < B o o k M a r k E n t r y P o s i t i o n > 0 < / B o o k M a r k E n t r y P o s i t i o n > < B o o k M a r k E x i t P o s i t i o n > 3 0 0 0 < / 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I n t e r n a l I d > c d 5 2 2 6 3 3 - d 6 9 6 - 4 4 7 6 - b 7 4 5 - d a c f 1 d d 8 d c 2 6 < / I n t e r n a l I d > < N a m e > S t u d e n t   V i d e o   S l i d e   5 T h e s e q u i z z e s w i l l 0 0 : 0 0 : 0 3 . 0 - 0 0 : 0 0 : 0 9 . 7 < / N a m e > < T e x t > T h e s e   q u i z z e s   w i l l   h e l p   y o u   p r e p a r e   f o r   a   n e w   c o u r s e ,   s t u d y   f o r   a   t e s t   o r   j u s t   r e v i e w   y o u r   s k i l l s . < / T e x t > < B o o k M a r k E n t r y N a m e > S t u d e n t   V i d e o   S l i d e   5 0 0 : 0 0 : 0 3 . 0 < / B o o k M a r k E n t r y N a m e > < B o o k M a r k E x i t N a m e > S t u d e n t   V i d e o   S l i d e   5 0 0 : 0 0 : 0 9 . 7 < / B o o k M a r k E x i t N a m e > < B o o k M a r k E n t r y P o s i t i o n > 3 0 0 0 < / B o o k M a r k E n t r y P o s i t i o n > < B o o k M a r k E x i t P o s i t i o n > 9 7 2 0 < / 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I n t e r n a l I d > 5 6 9 6 f f 8 f - 8 9 a b - 4 9 8 a - a 1 e a - 3 2 1 b 8 c a 3 8 1 4 2 < / I n t e r n a l I d > < N a m e > S t u d e n t   V i d e o   S l i d e   5 C u r r e n t l y w e o f f e r 0 0 : 0 0 : 0 9 . 7 - 0 0 : 0 0 : 1 4 . 2 < / N a m e > < T e x t > C u r r e n t l y   w e   o f f e r   q u i z z e s   i n   m a t h ,   s c i e n c e   a n d   l a n g u a g e   a r t s . < / T e x t > < B o o k M a r k E n t r y N a m e > S t u d e n t   V i d e o   S l i d e   5 0 0 : 0 0 : 0 9 . 7 < / B o o k M a r k E n t r y N a m e > < B o o k M a r k E x i t N a m e > S t u d e n t   V i d e o   S l i d e   5 0 0 : 0 0 : 1 4 . 2 < / B o o k M a r k E x i t N a m e > < B o o k M a r k E n t r y P o s i t i o n > 9 7 2 0 < / B o o k M a r k E n t r y P o s i t i o n > < B o o k M a r k E x i t P o s i t i o n > 1 4 2 1 0 < / 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I n t e r n a l I d > 1 e f 1 2 c 7 6 - 2 3 1 5 - 4 5 5 1 - b 5 1 5 - 1 0 6 c 5 e c e 9 c a 6 < / I n t e r n a l I d > < N a m e > S t u d e n t   V i d e o   S l i d e   5 C h o o s e a s u b j e c t 0 0 : 0 0 : 1 4 . 2 - 0 0 : 0 0 : 1 6 . 7 < / N a m e > < T e x t > C h o o s e   a   s u b j e c t   a n d   t h e n   a   t o p i c . < / T e x t > < B o o k M a r k E n t r y N a m e > S t u d e n t   V i d e o   S l i d e   5 0 0 : 0 0 : 1 4 . 2 < / B o o k M a r k E n t r y N a m e > < B o o k M a r k E x i t N a m e > S t u d e n t   V i d e o   S l i d e   5 0 0 : 0 0 : 1 6 . 7 < / B o o k M a r k E x i t N a m e > < B o o k M a r k E n t r y P o s i t i o n > 1 4 2 1 0 < / B o o k M a r k E n t r y P o s i t i o n > < B o o k M a r k E x i t P o s i t i o n > 1 6 7 8 0 < / 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I n t e r n a l I d > 7 1 b a c d 4 6 - a c f 6 - 4 0 5 7 - 8 e 5 0 - 8 b 4 c 8 a e 9 1 0 9 b < / I n t e r n a l I d > < N a m e > S t u d e n t   V i d e o   S l i d e   5 O n c e c o m p l e t e d , T u t o r . c o m 0 0 : 0 0 : 1 6 . 7 - 0 0 : 0 0 : 2 0 . 8 < / N a m e > < T e x t > O n c e   c o m p l e t e d ,   T u t o r . c o m   w i l l   s c o r e   t h e   q u i z . < / T e x t > < B o o k M a r k E n t r y N a m e > S t u d e n t   V i d e o   S l i d e   5 0 0 : 0 0 : 1 6 . 7 < / B o o k M a r k E n t r y N a m e > < B o o k M a r k E x i t N a m e > S t u d e n t   V i d e o   S l i d e   5 0 0 : 0 0 : 2 0 . 8 < / B o o k M a r k E x i t N a m e > < B o o k M a r k E n t r y P o s i t i o n > 1 6 7 8 0 < / B o o k M a r k E n t r y P o s i t i o n > < B o o k M a r k E x i t P o s i t i o n > 2 0 8 5 2 < / 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I n t e r n a l I d > 4 7 5 e e a 9 c - e b 1 b - 4 e 2 8 - b 7 b b - f 4 c f 8 1 a 2 9 a 0 e < / I n t e r n a l I d > < N a m e > S t u d e n t   V i d e o   S l i d e   5 W h e n r e v i e w i n g q u i z 0 0 : 0 0 : 2 0 . 8 - 0 0 : 0 0 : 2 8 . 6 < / N a m e > < T e x t > W h e n   r e v i e w i n g   q u i z   r e s u l t s ,   y o u   c a n   c h o o s e   t o   r e v i e w   o n l i n e   r e s o u r c e s   r e g a r d i n g   t e h   m i s s e d   q u e s t i o n s < / T e x t > < B o o k M a r k E n t r y N a m e > S t u d e n t   V i d e o   S l i d e   5 0 0 : 0 0 : 2 0 . 8 < / B o o k M a r k E n t r y N a m e > < B o o k M a r k E x i t N a m e > S t u d e n t   V i d e o   S l i d e   5 0 0 : 0 0 : 2 8 . 6 < / B o o k M a r k E x i t N a m e > < B o o k M a r k E n t r y P o s i t i o n > 2 0 8 5 2 < / B o o k M a r k E n t r y P o s i t i o n > < B o o k M a r k E x i t P o s i t i o n > 2 8 6 7 2 < / 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I n t e r n a l I d > a f f 2 e 4 5 e - 9 7 b 7 - 4 b 4 d - 9 a 4 4 - 0 b 3 3 6 e d 3 4 a c 6 < / I n t e r n a l I d > < N a m e > S t u d e n t   V i d e o   S l i d e   5 o r c o n n e c t w i t h 0 0 : 0 0 : 2 8 . 6 - 0 0 : 0 0 : 3 3 . 1 < / N a m e > < T e x t > o r   c o n n e c t   w i t h   a   s u b j e c t - m a t t e r   e x p e r t   t u t o r   f o r   h e l p . < / T e x t > < B o o k M a r k E n t r y N a m e > S t u d e n t   V i d e o   S l i d e   5 0 0 : 0 0 : 2 8 . 6 < / B o o k M a r k E n t r y N a m e > < B o o k M a r k E x i t N a m e > S t u d e n t   V i d e o   S l i d e   5 0 0 : 0 0 : 3 3 . 1 < / B o o k M a r k E x i t N a m e > < B o o k M a r k E n t r y P o s i t i o n > 2 8 6 7 2 < / B o o k M a r k E n t r y P o s i t i o n > < B o o k M a r k E x i t P o s i t i o n > 3 3 1 0 0 < / 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s > < / C a p t i o n I t e m s L i s t > 
</file>

<file path=customXml/item15.xml>��< ? x m l   v e r s i o n = " 1 . 0 "   e n c o d i n g = " u t f - 1 6 " ? > < C a p t i o n I t e m s L i s t   x m l n s : x s d = " h t t p : / / w w w . w 3 . o r g / 2 0 0 1 / X M L S c h e m a "   x m l n s : x s i = " h t t p : / / w w w . w 3 . o r g / 2 0 0 1 / X M L S c h e m a - i n s t a n c e " > < I d > 7 b 1 5 2 1 1 e - f b e 4 - 4 a 0 3 - a c a d - 4 3 7 9 3 2 1 a 8 d 8 3 < / I d > < C a p t i o n I t e m s > < C a p t i o n I t e m > < I n t e r n a l I d > a 6 0 c 5 2 c 9 - f 9 f 3 - 4 4 e e - 8 0 a 3 - e 1 7 c f 3 a a f 2 a f < / I n t e r n a l I d > < N a m e > S t u d e n t   V i d e o   S l i d e   1 1 H a v e a n e s s a y 0 0 : 0 0 : 0 0 . 0 - 0 0 : 0 0 : 0 4 . 7 < / N a m e > < T e x t > H a v e   a n   e s s a y   o r   b o o k   r e p o r t   f o r   t h e   t u t o r   t o   r e v i e w ? < / T e x t > < B o o k M a r k E n t r y N a m e > S t u d e n t   V i d e o   S l i d e   1 1 0 0 : 0 0 : 0 0 . 0 < / B o o k M a r k E n t r y N a m e > < B o o k M a r k E x i t N a m e > S t u d e n t   V i d e o   S l i d e   1 1 0 0 : 0 0 : 0 4 . 7 < / B o o k M a r k E x i t N a m e > < B o o k M a r k E n t r y P o s i t i o n > 0 < / B o o k M a r k E n t r y P o s i t i o n > < B o o k M a r k E x i t P o s i t i o n > 4 7 4 0 < / 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I n t e r n a l I d > 4 7 b 4 b 7 5 2 - 3 9 1 e - 4 5 8 7 - 8 0 7 3 - f 1 d 0 f 5 5 b f 5 b 7 < / I n t e r n a l I d > < N a m e > S t u d e n t   V i d e o   S l i d e   1 1 S e n d i t o v e r 0 0 : 0 0 : 0 4 . 7 - 0 0 : 0 0 : 0 8 . 9 < / N a m e > < T e x t > S e n d   i t   o v e r   t o   t h e   t u t o r   t o   v i e w   t o g e t h e r   i n   t h e   c l a s s r o o m . < / T e x t > < B o o k M a r k E n t r y N a m e > S t u d e n t   V i d e o   S l i d e   1 1 0 0 : 0 0 : 0 4 . 7 < / B o o k M a r k E n t r y N a m e > < B o o k M a r k E x i t N a m e > S t u d e n t   V i d e o   S l i d e   1 1 0 0 : 0 0 : 0 8 . 9 < / B o o k M a r k E x i t N a m e > < B o o k M a r k E n t r y P o s i t i o n > 4 7 4 0 < / B o o k M a r k E n t r y P o s i t i o n > < B o o k M a r k E x i t P o s i t i o n > 8 9 1 0 < / 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I n t e r n a l I d > 3 d d 5 d 4 6 2 - 5 9 7 c - 4 d 0 6 - 8 d 1 1 - f 4 e 9 f d 5 e 4 6 5 2 < / I n t e r n a l I d > < N a m e > S t u d e n t   V i d e o   S l i d e   1 1 T h e t u t o r w i l l 0 0 : 0 0 : 0 8 . 9 - 0 0 : 0 0 : 1 7 . 2 < / N a m e > < T e x t > T h e   t u t o r   w i l l   h i g h l i g h t   a r e a s   o f   t h e   d o c u m e n t   t h a t   n e e d   a t t e n t i o n ,   d i s c u s s   t h e s e   w i t h   y o u   a n d   h e l p   w i t h   c o r r e c t i o n s . < / T e x t > < B o o k M a r k E n t r y N a m e > S t u d e n t   V i d e o   S l i d e   1 1 0 0 : 0 0 : 0 8 . 9 < / B o o k M a r k E n t r y N a m e > < B o o k M a r k E x i t N a m e > S t u d e n t   V i d e o   S l i d e   1 1 0 0 : 0 0 : 1 7 . 2 < / B o o k M a r k E x i t N a m e > < B o o k M a r k E n t r y P o s i t i o n > 8 9 1 0 < / B o o k M a r k E n t r y P o s i t i o n > < B o o k M a r k E x i t P o s i t i o n > 1 7 2 0 0 < / 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I n t e r n a l I d > 9 4 5 0 6 2 a 3 - 9 8 5 d - 4 8 1 c - 8 4 9 d - c 0 1 7 2 7 d 7 0 d a 9 < / I n t e r n a l I d > < N a m e > S t u d e n t   V i d e o   S l i d e   1 1 T h e t y p e s o f 0 0 : 0 0 : 1 7 . 2 - 0 0 : 0 0 : 2 6 . 7 < / N a m e > < T e x t > T h e   t y p e s   o f   f i l e s   t h a t   c a n   b e   s h r e d   i n c l u d e   t e x t   f i l e s ,   p i c t u r e s ,   h t m l - f i l e s   a n d   M S   O f f i c e   d o c u m e n t s . < / T e x t > < B o o k M a r k E n t r y N a m e > S t u d e n t   V i d e o   S l i d e   1 1 0 0 : 0 0 : 1 7 . 2 < / B o o k M a r k E n t r y N a m e > < B o o k M a r k E x i t N a m e > S t u d e n t   V i d e o   S l i d e   1 1 0 0 : 0 0 : 2 6 . 7 < / B o o k M a r k E x i t N a m e > < B o o k M a r k E n t r y P o s i t i o n > 1 7 2 0 0 < / B o o k M a r k E n t r y P o s i t i o n > < B o o k M a r k E x i t P o s i t i o n > 2 6 7 8 0 < / 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I n t e r n a l I d > 2 9 e a 0 d d 2 - 9 4 b d - 4 d 0 3 - b 1 e 9 - 4 5 3 e c 0 a f 8 4 f 6 < / I n t e r n a l I d > < N a m e > S t u d e n t   V i d e o   S l i d e   1 1 O n c e a f i l e 0 0 : 0 0 : 2 6 . 7 - 0 0 : 0 0 : 3 4 . 7 < / N a m e > < T e x t > O n c e   a   f i l e   i s   s h a r e d   w i t h i n   t h e   c l a s s r o o m ,   i f   y o u   h a v e   a   p e r s o n a l   a c c o u n t ,   t h e   f i l e   w i l l   b e   s a v e d   i n   y o u r   l o c k e r . < / T e x t > < B o o k M a r k E n t r y N a m e > S t u d e n t   V i d e o   S l i d e   1 1 0 0 : 0 0 : 2 6 . 7 < / B o o k M a r k E n t r y N a m e > < B o o k M a r k E x i t N a m e > S t u d e n t   V i d e o   S l i d e   1 1 0 0 : 0 0 : 3 4 . 7 < / B o o k M a r k E x i t N a m e > < B o o k M a r k E n t r y P o s i t i o n > 2 6 7 8 0 < / B o o k M a r k E n t r y P o s i t i o n > < B o o k M a r k E x i t P o s i t i o n > 3 4 7 0 0 < / 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s > < / C a p t i o n I t e m s L i s t > 
</file>

<file path=customXml/item16.xml>��< ? x m l   v e r s i o n = " 1 . 0 "   e n c o d i n g = " u t f - 1 6 " ? > < C a p t i o n I t e m s L i s t   x m l n s : x s d = " h t t p : / / w w w . w 3 . o r g / 2 0 0 1 / X M L S c h e m a "   x m l n s : x s i = " h t t p : / / w w w . w 3 . o r g / 2 0 0 1 / X M L S c h e m a - i n s t a n c e " > < I d > 0 1 5 8 5 4 e 4 - 5 7 3 a - 4 3 1 c - a f 8 f - 4 d 8 4 c 9 5 7 f b a 2 < / I d > < C a p t i o n I t e m s > < C a p t i o n I t e m > < I n t e r n a l I d > b 2 6 c 5 b 5 2 - d 3 e 2 - 4 3 f 1 - 9 4 3 4 - 4 5 5 e e 1 4 3 4 4 5 6 < / I n t e r n a l I d > < N a m e > D e m o   S l i d e   8 W h e n s t u d e n s t d o n ' t 0 0 : 0 0 : 0 0 . 0 - 0 0 : 0 0 : 1 2 . 5 < / N a m e > < T e x t > W h e n   s t u d e n s t   d o n ' t   n e e d   t o   c o n n e c t   w i t h   a   t u t o r   f o r   r e a l - t i m e   a s s i s t a n c e ,   t h e y   c a n   u s e   t h e   e d u c a t i o n a l   r e s o u r c e s   a n d   c o n t e n t   a v a i l a b l e   i n   o u r   S k i l l s C e n t e r   R e s o u r c e   l i b r a r y . < / T e x t > < B o o k M a r k E n t r y N a m e > D e m o   S l i d e   8 0 0 : 0 0 : 0 0 . 0 < / B o o k M a r k E n t r y N a m e > < B o o k M a r k E x i t N a m e > D e m o   S l i d e   8 0 0 : 0 0 : 1 2 . 5 < / B o o k M a r k E x i t N a m e > < B o o k M a r k E n t r y P o s i t i o n > 0 < / B o o k M a r k E n t r y P o s i t i o n > < B o o k M a r k E x i t P o s i t i o n > 1 2 5 4 0 < / 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 f 3 8 d a 0 1 0 - c 9 1 4 - 4 a 7 2 - 8 8 7 1 - e d d 1 7 2 3 3 5 f 3 c < / I n t e r n a l I d > < N a m e > D e m o   S l i d e   8 T h e S k i l l s C e n t e r h o u s e s 0 0 : 0 0 : 1 2 . 5 - 0 0 : 0 0 : 2 4 . 1 < / N a m e > < T e x t > T h e   S k i l l s C e n t e r   h o u s e s   t h o u s a n d s   o f   r e s o u r c e s ,   a l l   d i v e d e d   i n t o   t h r e e   a r e a s :   S t u d y   R e s o u r c e s ,   T e s t   P r e p   R e s o u r c e s   a n d   C a r e e r   R e s o u r c e s . < / T e x t > < B o o k M a r k E n t r y N a m e > D e m o   S l i d e   8 0 0 : 0 0 : 1 2 . 5 < / B o o k M a r k E n t r y N a m e > < B o o k M a r k E x i t N a m e > D e m o   S l i d e   8 0 0 : 0 0 : 2 4 . 1 < / B o o k M a r k E x i t N a m e > < B o o k M a r k E n t r y P o s i t i o n > 1 2 5 4 0 < / B o o k M a r k E n t r y P o s i t i o n > < B o o k M a r k E x i t P o s i t i o n > 2 4 1 1 0 < / 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 6 8 d 7 4 0 3 1 - 9 c 5 5 - 4 1 a 1 - a d 2 6 - f 6 0 6 e b 5 f a e 3 b < / I n t e r n a l I d > < N a m e > D e m o   S l i d e   8 S t u d e n t s m a y s e a r c h 0 0 : 0 0 : 2 4 . 1 - 0 0 : 0 0 : 3 0 . 5 < / N a m e > < T e x t > S t u d e n t s   m a y   s e a r c h   t h e   S k i l l s C e n t e r   b y   k e y   w o r d   o r   u s i n g   o u r   s i m p l e   n a v i g a t i o n   t r e e . < / T e x t > < B o o k M a r k E n t r y N a m e > D e m o   S l i d e   8 0 0 : 0 0 : 2 4 . 1 < / B o o k M a r k E n t r y N a m e > < B o o k M a r k E x i t N a m e > D e m o   S l i d e   8 0 0 : 0 0 : 3 0 . 5 < / B o o k M a r k E x i t N a m e > < B o o k M a r k E n t r y P o s i t i o n > 2 4 1 1 0 < / B o o k M a r k E n t r y P o s i t i o n > < B o o k M a r k E x i t P o s i t i o n > 3 0 5 3 0 < / 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 7 c e e 2 b 5 b - 9 1 c 3 - 4 a 9 d - b d e e - 1 b 7 2 a 0 4 3 f 6 d d < / I n t e r n a l I d > < N a m e > D e m o   S l i d e   8 T h e y ' l l f i n d i n f o r m a t i o n a l 0 0 : 0 0 : 3 0 . 5 - 0 0 : 0 0 : 3 9 . 3 < / N a m e > < T e x t > T h e y ' l l   f i n d   i n f o r m a t i o n a l   w e b s i t e s   t h a t   h a v e   b e e n   v e t t e d   b y   o u r   e d u c a t i o n a l   e x p e r t s ,   i n s t r u c t i o n a l   v i d e o s   f r o m   p l a c e s   l i k e   K h a n   A c a d e m y , < / T e x t > < B o o k M a r k E n t r y N a m e > D e m o   S l i d e   8 0 0 : 0 0 : 3 0 . 5 < / B o o k M a r k E n t r y N a m e > < B o o k M a r k E x i t N a m e > D e m o   S l i d e   8 0 0 : 0 0 : 3 9 . 3 < / B o o k M a r k E x i t N a m e > < B o o k M a r k E n t r y P o s i t i o n > 3 0 5 3 0 < / B o o k M a r k E n t r y P o s i t i o n > < B o o k M a r k E x i t P o s i t i o n > 3 9 3 8 0 < / 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 0 7 4 d 3 2 b b - 8 2 3 2 - 4 3 2 7 - b 5 f 3 - f 9 8 4 d 3 7 d 9 5 3 6 < / I n t e r n a l I d > < N a m e > D e m o   S l i d e   8 p r e v i o u s T u t o r . c o m s e s s i o n s 0 0 : 0 0 : 3 9 . 3 - 0 0 : 0 0 : 5 1 . 0 < / N a m e > < T e x t > p r e v i o u s   T u t o r . c o m   s e s s i o n s   o n   s i m i l a r   p r o b l e m s ,   s a m p l e   t e s t s   & a m p ;   w o r k s h e e t s ,   c u s t o m i z a b l e   f l a s h   c a r d s   a n d   l e a r n i n g   g a m e s ,   a n d   e v e n   t e x t b o o k   s o l u t i o n s < / T e x t > < B o o k M a r k E n t r y N a m e > D e m o   S l i d e   8 0 0 : 0 0 : 3 9 . 3 < / B o o k M a r k E n t r y N a m e > < B o o k M a r k E x i t N a m e > D e m o   S l i d e   8 0 0 : 0 0 : 5 1 . 0 < / B o o k M a r k E x i t N a m e > < B o o k M a r k E n t r y P o s i t i o n > 3 9 3 8 0 < / B o o k M a r k E n t r y P o s i t i o n > < B o o k M a r k E x i t P o s i t i o n > 5 1 0 9 0 < / 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 2 6 d 1 b f e e - 3 c b 3 - 4 2 9 c - 8 4 4 2 - 7 f 3 9 d c e 6 9 8 f c < / I n t e r n a l I d > < N a m e > D e m o   S l i d e   8 A l l r e s o u r c e s a r e 0 0 : 0 0 : 5 1 . 0 - 0 0 : 0 0 : 5 5 . 2 < / N a m e > < T e x t > A l l   r e s o u r c e s   a r e   a v a i l a b l e   2 4 / 7 . < / T e x t > < B o o k M a r k E n t r y N a m e > D e m o   S l i d e   8 0 0 : 0 0 : 5 1 . 0 < / B o o k M a r k E n t r y N a m e > < B o o k M a r k E x i t N a m e > D e m o   S l i d e   8 0 0 : 0 0 : 5 5 . 2 < / B o o k M a r k E x i t N a m e > < B o o k M a r k E n t r y P o s i t i o n > 5 1 0 9 0 < / B o o k M a r k E n t r y P o s i t i o n > < B o o k M a r k E x i t P o s i t i o n > 5 5 2 0 0 < / 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s > < / C a p t i o n I t e m s L i s t > 
</file>

<file path=customXml/item17.xml>��< ? x m l   v e r s i o n = " 1 . 0 "   e n c o d i n g = " u t f - 1 6 " ? > < C a p t i o n I t e m s L i s t   x m l n s : x s d = " h t t p : / / w w w . w 3 . o r g / 2 0 0 1 / X M L S c h e m a "   x m l n s : x s i = " h t t p : / / w w w . w 3 . o r g / 2 0 0 1 / X M L S c h e m a - i n s t a n c e " > < I d > 2 f 4 0 c d c e - 1 6 4 5 - 4 0 4 6 - 9 3 8 9 - 0 9 d 1 1 4 d 4 2 5 7 b < / I d > < C a p t i o n I t e m s > < C a p t i o n I t e m > < I n t e r n a l I d > 0 4 7 4 4 1 c d - 2 b 5 f - 4 c d 2 - b 2 5 f - 5 6 a 4 a f 7 e 2 b b e < / I n t e r n a l I d > < N a m e > S t u d e n t   V i d e o   S l i d e   9 O n c e t h e c l a s s r o o m 0 0 : 0 0 : 0 0 . 0 - 0 0 : 0 0 : 0 5 . 3 < / N a m e > < T e x t > O n c e   t h e   c l a s s r o o m   o p e n s ,   y o u ' l l   b e   c o n n e c t e d   t o   a   t u t o r . < / T e x t > < B o o k M a r k E n t r y N a m e > S t u d e n t   V i d e o   S l i d e   9 0 0 : 0 0 : 0 0 . 0 < / B o o k M a r k E n t r y N a m e > < B o o k M a r k E x i t N a m e > S t u d e n t   V i d e o   S l i d e   9 0 0 : 0 0 : 0 5 . 3 < / B o o k M a r k E x i t N a m e > < B o o k M a r k E n t r y P o s i t i o n > 0 < / B o o k M a r k E n t r y P o s i t i o n > < B o o k M a r k E x i t P o s i t i o n > 5 3 6 0 < / 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I n t e r n a l I d > a b d 9 0 6 1 b - d 7 3 0 - 4 4 7 d - b 9 0 9 - d 9 3 0 2 0 e 0 6 b 2 9 < / I n t e r n a l I d > < N a m e > S t u d e n t   V i d e o   S l i d e   9 C h a t b a c k a n d 0 0 : 0 0 : 0 5 . 3 - 0 0 : 0 0 : 0 8 . 3 < / N a m e > < T e x t > C h a t   b a c k   a n d   f o r t h   w i t h   y o u r   t u t o r   i n   o u r   c h a t   b o x . < / T e x t > < B o o k M a r k E n t r y N a m e > S t u d e n t   V i d e o   S l i d e   9 0 0 : 0 0 : 0 5 . 3 < / B o o k M a r k E n t r y N a m e > < B o o k M a r k E x i t N a m e > S t u d e n t   V i d e o   S l i d e   9 0 0 : 0 0 : 0 8 . 3 < / B o o k M a r k E x i t N a m e > < B o o k M a r k E n t r y P o s i t i o n > 5 3 6 0 < / B o o k M a r k E n t r y P o s i t i o n > < B o o k M a r k E x i t P o s i t i o n > 8 3 4 0 < / 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I n t e r n a l I d > e 6 a a 6 5 6 e - c f 4 3 - 4 c a 8 - 9 6 7 4 - 4 1 3 5 7 9 c 6 e d 3 7 < / I n t e r n a l I d > < N a m e > S t u d e n t   V i d e o   S l i d e   9 U s e t h e w h i t e b o a r d 0 0 : 0 0 : 0 8 . 3 - 0 0 : 0 0 : 1 1 . 2 < / N a m e > < T e x t > U s e   t h e   w h i t e b o a r d   t o   d r a w   o u t   y o u r   p r o b l e m . < / T e x t > < B o o k M a r k E n t r y N a m e > S t u d e n t   V i d e o   S l i d e   9 0 0 : 0 0 : 0 8 . 3 < / B o o k M a r k E n t r y N a m e > < B o o k M a r k E x i t N a m e > S t u d e n t   V i d e o   S l i d e   9 0 0 : 0 0 : 1 1 . 2 < / B o o k M a r k E x i t N a m e > < B o o k M a r k E n t r y P o s i t i o n > 8 3 4 0 < / B o o k M a r k E n t r y P o s i t i o n > < B o o k M a r k E x i t P o s i t i o n > 1 1 2 1 9 < / 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I n t e r n a l I d > d 7 2 c 1 b 0 a - c 8 9 e - 4 4 4 f - 8 4 1 c - 0 a 3 d 4 9 3 4 9 a e 3 < / I n t e r n a l I d > < N a m e > S t u d e n t   V i d e o   S l i d e   9 C r e a t e a n o u t l i n e 0 0 : 0 0 : 1 1 . 2 - 0 0 : 0 0 : 1 5 . 0 < / N a m e > < T e x t > C r e a t e   a n   o u t l i n e   o r   p o s t   a   p i c t u r e   o f   y o u r   a s s i g n m e n t . < / T e x t > < B o o k M a r k E n t r y N a m e > S t u d e n t   V i d e o   S l i d e   9 0 0 : 0 0 : 1 1 . 2 < / B o o k M a r k E n t r y N a m e > < B o o k M a r k E x i t N a m e > S t u d e n t   V i d e o   S l i d e   9 0 0 : 0 0 : 1 5 . 0 < / B o o k M a r k E x i t N a m e > < B o o k M a r k E n t r y P o s i t i o n > 1 1 2 1 9 < / B o o k M a r k E n t r y P o s i t i o n > < B o o k M a r k E x i t P o s i t i o n > 1 5 0 8 9 < / 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I n t e r n a l I d > 1 b d 6 7 a 8 3 - 7 c 7 6 - 4 5 2 7 - a b 2 d - 1 1 0 d 8 3 c 6 1 4 2 c < / I n t e r n a l I d > < N a m e > S t u d e n t   V i d e o   S l i d e   9 B o t h y o u a n d 0 0 : 0 0 : 1 5 . 0 - 0 0 : 0 0 : 2 4 . 3 < / N a m e > < T e x t > B o t h   y o u   a n d   t h e   t u t o r   c a n   d r a w   o n   t h e   w h i t e b o a r d   u s i n g   a   v a r i e t y   o f   t o o l s   s u c h   a s   p e n ,   l i n e ,   s h a p e   a n d   t e x t . < / T e x t > < B o o k M a r k E n t r y N a m e > S t u d e n t   V i d e o   S l i d e   9 0 0 : 0 0 : 1 5 . 0 < / B o o k M a r k E n t r y N a m e > < B o o k M a r k E x i t N a m e > S t u d e n t   V i d e o   S l i d e   9 0 0 : 0 0 : 2 4 . 3 < / B o o k M a r k E x i t N a m e > < B o o k M a r k E n t r y P o s i t i o n > 1 5 0 8 9 < / B o o k M a r k E n t r y P o s i t i o n > < B o o k M a r k E x i t P o s i t i o n > 2 4 3 4 9 < / 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I n t e r n a l I d > e 8 4 5 2 5 d 2 - 5 3 d 6 - 4 7 b 5 - 8 d a 4 - f d b 1 2 c 1 1 6 a d 7 < / I n t e r n a l I d > < N a m e > S t u d e n t   V i d e o   S l i d e   9 C o l o r s c a n b e 0 0 : 0 0 : 2 4 . 3 - 0 0 : 0 0 : 2 7 . 9 < / N a m e > < T e x t > C o l o r s   c a n   b e   c h a n g e d   t o   m a k e   d r a w i n g s   m o r e   d y n a m i c . < / T e x t > < B o o k M a r k E n t r y N a m e > S t u d e n t   V i d e o   S l i d e   9 0 0 : 0 0 : 2 4 . 3 < / B o o k M a r k E n t r y N a m e > < B o o k M a r k E x i t N a m e > S t u d e n t   V i d e o   S l i d e   9 0 0 : 0 0 : 2 7 . 9 < / B o o k M a r k E x i t N a m e > < B o o k M a r k E n t r y P o s i t i o n > 2 4 3 4 9 < / B o o k M a r k E n t r y P o s i t i o n > < B o o k M a r k E x i t P o s i t i o n > 2 7 9 6 9 < / 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I n t e r n a l I d > 6 9 8 4 3 d 6 b - b d f 0 - 4 3 5 f - 9 f 6 7 - 6 3 a 6 9 0 0 6 8 1 6 0 < / I n t e r n a l I d > < N a m e > S t u d e n t   V i d e o   S l i d e   9 I m a g e s c a n b e 0 0 : 0 0 : 2 7 . 9 - 0 0 : 0 0 : 3 7 . 2 < / N a m e > < T e x t > I m a g e s   c a n   b e   p a s t e d   o n   t h e   b o a r d   s u c h   a s   m a p s   o r   d i a g r a m s   a n d   y o u   c a n   e v e n   t u r n   t h e   e n t i r e   w h i t e b o a r d   i n t o   g r a p h   p a p e r . < / T e x t > < B o o k M a r k E n t r y N a m e > S t u d e n t   V i d e o   S l i d e   9 0 0 : 0 0 : 2 7 . 9 < / B o o k M a r k E n t r y N a m e > < B o o k M a r k E x i t N a m e > S t u d e n t   V i d e o   S l i d e   9 0 0 : 0 0 : 3 7 . 2 < / B o o k M a r k E x i t N a m e > < B o o k M a r k E n t r y P o s i t i o n > 2 7 9 6 9 < / B o o k M a r k E n t r y P o s i t i o n > < B o o k M a r k E x i t P o s i t i o n > 3 7 2 4 9 < / 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I n t e r n a l I d > 7 d 9 d b 2 0 9 - 3 7 0 4 - 4 3 c b - 9 6 9 b - 3 c 6 3 2 4 4 b b 5 a 2 < / I n t e r n a l I d > < N a m e > S t u d e n t   V i d e o   S l i d e   9 A d d i t i o n a l w h i t e b o a r d s c a n 0 0 : 0 0 : 3 7 . 2 - 0 0 : 0 0 : 4 5 . 0 < / N a m e > < T e x t > A d d i t i o n a l   w h i t e b o a r d s   c a n   b e   a d d e d   a s   n e e d e d   s o   t h a t   y o u   d o n ' t   h a v e   t o   e r a s e   y o u r   w o r k   t o   s t a r t   o n   a   n e w   p r o b l e m < / T e x t > < B o o k M a r k E n t r y N a m e > S t u d e n t   V i d e o   S l i d e   9 0 0 : 0 0 : 3 7 . 2 < / B o o k M a r k E n t r y N a m e > < B o o k M a r k E x i t N a m e > S t u d e n t   V i d e o   S l i d e   9 0 0 : 0 0 : 4 5 . 0 < / B o o k M a r k E x i t N a m e > < B o o k M a r k E n t r y P o s i t i o n > 3 7 2 4 9 < / B o o k M a r k E n t r y P o s i t i o n > < B o o k M a r k E x i t P o s i t i o n > 4 5 0 0 0 < / 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s > < / C a p t i o n I t e m s L i s t > 
</file>

<file path=customXml/item18.xml>��< ? x m l   v e r s i o n = " 1 . 0 "   e n c o d i n g = " u t f - 1 6 " ? > < C a p t i o n I t e m s L i s t   x m l n s : x s d = " h t t p : / / w w w . w 3 . o r g / 2 0 0 1 / X M L S c h e m a "   x m l n s : x s i = " h t t p : / / w w w . w 3 . o r g / 2 0 0 1 / X M L S c h e m a - i n s t a n c e " > < I d > 5 e 2 5 e 7 e 2 - 4 d 4 0 - 4 5 7 2 - 9 8 b 9 - 3 2 0 c 5 b e 7 7 9 a f < / I d > < C a p t i o n I t e m s > < C a p t i o n I t e m > < I n t e r n a l I d > 7 5 7 b 2 5 f c - 7 2 b 5 - 4 e f 4 - a b c 9 - 7 8 b b 5 a c e 1 8 e 7 < / I n t e r n a l I d > < N a m e > D e m o   S l i d e   1 7 T o l e a r n m o r e 0 0 : 0 0 : 0 0 . 0 - 0 0 : 0 0 : 0 8 . 4 < / N a m e > < T e x t > T o   l e a r n   m o r e   a b o u t   t h e   s u p p o r t   w e   p r o v i d e   o u r   l i b r a r y   p a r t n e r s '   s t a f f ,   p l e a s e   v i s i t   o u r   v i d e o   l i b r a r y   a t < / T e x t > < B o o k M a r k E n t r y N a m e > D e m o   S l i d e   1 7 0 0 : 0 0 : 0 0 . 0 < / B o o k M a r k E n t r y N a m e > < B o o k M a r k E x i t N a m e > D e m o   S l i d e   1 7 0 0 : 0 0 : 0 8 . 4 < / B o o k M a r k E x i t N a m e > < B o o k M a r k E n t r y P o s i t i o n > 0 < / B o o k M a r k E n t r y P o s i t i o n > < B o o k M a r k E x i t P o s i t i o n > 8 4 4 0 < / 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 7 4 6 f f c c 3 - 7 0 1 9 - 4 c 6 6 - b 8 0 6 - 6 2 a 6 3 1 0 a 4 6 7 a < / I n t e r n a l I d > < N a m e > D e m o   S l i d e   1 7 h t t p : / / g o . t u t o r . c o m / l i b r a r i e s / v i d e o s a n d w a t c h 0 0 : 0 0 : 0 8 . 4 - 0 0 : 0 0 : 1 6 . 8 < / N a m e > < T e x t > h t t p : / / g o . t u t o r . c o m / l i b r a r i e s / v i d e o s   a n d   w a t c h   " T u t o r . c o m   M a d e   E a s y . < / T e x t > < B o o k M a r k E n t r y N a m e > D e m o   S l i d e   1 7 0 0 : 0 0 : 0 8 . 4 < / B o o k M a r k E n t r y N a m e > < B o o k M a r k E x i t N a m e > D e m o   S l i d e   1 7 0 0 : 0 0 : 1 6 . 8 < / B o o k M a r k E x i t N a m e > < B o o k M a r k E n t r y P o s i t i o n > 8 4 4 0 < / B o o k M a r k E n t r y P o s i t i o n > < B o o k M a r k E x i t P o s i t i o n > 1 6 8 2 0 < / 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 f b d 9 6 9 3 4 - d 0 b 4 - 4 d 4 d - 9 6 8 8 - 6 5 d f 9 8 7 5 f f 2 f < / I n t e r n a l I d > < N a m e > D e m o   S l i d e   1 7 T h a n k y o u s o 0 0 : 0 0 : 1 6 . 8 - 0 0 : 0 0 : 2 2 . 8 < / N a m e > < T e x t > T h a n k   y o u   s o   m u c h   f o r   w a t c h i n g   o u r   d e m o n s t r a t i o n   v i d e o .   W e   h o p e   t o   s p e a k   w i t h   y o u   s o o n ! < / T e x t > < B o o k M a r k E n t r y N a m e > D e m o   S l i d e   1 7 0 0 : 0 0 : 1 6 . 8 < / B o o k M a r k E n t r y N a m e > < B o o k M a r k E x i t N a m e > D e m o   S l i d e   1 7 0 0 : 0 0 : 2 2 . 8 < / B o o k M a r k E x i t N a m e > < B o o k M a r k E n t r y P o s i t i o n > 1 6 8 2 0 < / B o o k M a r k E n t r y P o s i t i o n > < B o o k M a r k E x i t P o s i t i o n > 2 2 8 0 0 < / 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s > < / C a p t i o n I t e m s L i s t > 
</file>

<file path=customXml/item19.xml>��< ? x m l   v e r s i o n = " 1 . 0 "   e n c o d i n g = " u t f - 1 6 " ? > < C a p t i o n I t e m s L i s t   x m l n s : x s d = " h t t p : / / w w w . w 3 . o r g / 2 0 0 1 / X M L S c h e m a "   x m l n s : x s i = " h t t p : / / w w w . w 3 . o r g / 2 0 0 1 / X M L S c h e m a - i n s t a n c e " > < I d > 2 3 d 8 f 2 e e - 7 2 0 1 - 4 2 2 4 - 9 7 4 2 - e a c 0 f c 8 1 a 8 a e < / I d > < C a p t i o n I t e m s > < C a p t i o n I t e m > < I n t e r n a l I d > d f 1 6 3 a 1 6 - 2 b c 8 - 4 e b f - 8 1 3 8 - e f a 1 d f 5 d 0 f 3 2 < / I n t e r n a l I d > < N a m e > S t u d e n t   V i d e o   S l i d e   1 3 O n c e y o u c o m p l e t e 0 0 : 0 0 : 0 0 . 0 - 0 0 : 0 0 : 0 6 . 9 < / N a m e > < T e x t > O n c e   y o u   c o m p l e t e   t h e   s u r v e y ,   y o u   w i l l   h a v e   t h e   o p t i o n   t o   s h a r e   o r   r e v i e w   y o u r   s e s s i o n . < / T e x t > < B o o k M a r k E n t r y N a m e > S t u d e n t   V i d e o   S l i d e   1 3 0 0 : 0 0 : 0 0 . 0 < / B o o k M a r k E n t r y N a m e > < B o o k M a r k E x i t N a m e > S t u d e n t   V i d e o   S l i d e   1 3 0 0 : 0 0 : 0 6 . 9 < / B o o k M a r k E x i t N a m e > < B o o k M a r k E n t r y P o s i t i o n > 0 < / B o o k M a r k E n t r y P o s i t i o n > < B o o k M a r k E x i t P o s i t i o n > 6 9 7 0 < / 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I n t e r n a l I d > 3 6 9 e 5 a 7 a - b 3 3 b - 4 b f 8 - 9 7 8 6 - c 3 5 0 c 1 c 1 b 8 3 8 < / I n t e r n a l I d > < N a m e > S t u d e n t   V i d e o   S l i d e   1 3 E m a i l i t t o 0 0 : 0 0 : 0 6 . 9 - 0 0 : 0 0 : 1 5 . 0 < / N a m e > < T e x t > E m a i l   i t   t o   y o u r s e l f   o r   a   f r i e n d .   S e n d   i t   t o   m o m   o r   d a d   t o   s a y ,   " S e e !   I   r e a l l y   w a s   o n   t h e   c o m p u t e r   f o r   H O M E W O R K ! " < / T e x t > < B o o k M a r k E n t r y N a m e > S t u d e n t   V i d e o   S l i d e   1 3 0 0 : 0 0 : 0 6 . 9 < / B o o k M a r k E n t r y N a m e > < B o o k M a r k E x i t N a m e > S t u d e n t   V i d e o   S l i d e   1 3 0 0 : 0 0 : 1 5 . 0 < / B o o k M a r k E x i t N a m e > < B o o k M a r k E n t r y P o s i t i o n > 6 9 7 0 < / B o o k M a r k E n t r y P o s i t i o n > < B o o k M a r k E x i t P o s i t i o n > 1 5 0 4 0 < / 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I n t e r n a l I d > 7 a b 6 5 f f 9 - 2 2 8 a - 4 b 5 8 - 8 6 5 f - a e 9 7 b 6 f 9 0 1 f 5 < / I n t e r n a l I d > < N a m e > S t u d e n t   V i d e o   S l i d e   1 3 P r i n t t h e s e s s i o n 0 0 : 0 0 : 1 5 . 0 - 0 0 : 0 0 : 2 2 . 2 < / N a m e > < T e x t > P r i n t   t h e   s e s s i o n   t r a n s c r i p t   t o   i n c l u d e   i n   y o u r   c l a s s   n o t e s   o r   e v e n   r e p l a y   a   v i d e o   o f   t h e   s e s s i o n . < / T e x t > < B o o k M a r k E n t r y N a m e > S t u d e n t   V i d e o   S l i d e   1 3 0 0 : 0 0 : 1 5 . 0 < / B o o k M a r k E n t r y N a m e > < B o o k M a r k E x i t N a m e > S t u d e n t   V i d e o   S l i d e   1 3 0 0 : 0 0 : 2 2 . 2 < / B o o k M a r k E x i t N a m e > < B o o k M a r k E n t r y P o s i t i o n > 1 5 0 4 0 < / B o o k M a r k E n t r y P o s i t i o n > < B o o k M a r k E x i t P o s i t i o n > 2 2 2 0 0 < / 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s > < / C a p t i o n I t e m s L i s t > 
</file>

<file path=customXml/item2.xml>��< ? x m l   v e r s i o n = " 1 . 0 "   e n c o d i n g = " u t f - 1 6 " ? > < C a p t i o n I t e m s L i s t   x m l n s : x s d = " h t t p : / / w w w . w 3 . o r g / 2 0 0 1 / X M L S c h e m a "   x m l n s : x s i = " h t t p : / / w w w . w 3 . o r g / 2 0 0 1 / X M L S c h e m a - i n s t a n c e " > < I d > 6 9 8 b c 8 c 0 - 1 7 a 1 - 4 f f 4 - a 2 0 f - 6 3 d c a f 9 6 0 b 8 c < / I d > < C a p t i o n I t e m s > < C a p t i o n I t e m > < I n t e r n a l I d > 4 0 7 a 2 2 1 d - b 8 d f - 4 6 7 1 - 8 c e c - 3 9 6 a 6 f 8 e 5 a e b < / I n t e r n a l I d > < N a m e > S t u d e n t   V i d e o   S l i d e   8 A s y o u c a n 0 0 : 0 0 : 0 0 . 0 - 0 0 : 0 0 : 0 6 . 9 < / N a m e > < T e x t > A s   y o u   c a n   s e e ,   T u t o r . c o m   p r o v i d e s   m a n y   d i f f e r e n t   t o o l s   y o u   c a n   u s e   t o   g e t   h e l p . < / T e x t > < B o o k M a r k E n t r y N a m e > S t u d e n t   V i d e o   S l i d e   8 0 0 : 0 0 : 0 0 . 0 < / B o o k M a r k E n t r y N a m e > < B o o k M a r k E x i t N a m e > S t u d e n t   V i d e o   S l i d e   8 0 0 : 0 0 : 0 6 . 9 < / B o o k M a r k E x i t N a m e > < B o o k M a r k E n t r y P o s i t i o n > 0 < / B o o k M a r k E n t r y P o s i t i o n > < B o o k M a r k E x i t P o s i t i o n > 6 9 2 0 < / 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I n t e r n a l I d > 8 b a f 8 a e 1 - 3 4 8 b - 4 9 b 4 - b 8 6 2 - 8 8 8 5 5 6 1 5 e 6 8 9 < / I n t e r n a l I d > < N a m e > S t u d e n t   V i d e o   S l i d e   8 I t ' s t h e o n e - t o - o n e 0 0 : 0 0 : 0 6 . 9 - 0 0 : 0 0 : 1 1 . 5 < / N a m e > < T e x t > I t ' s   t h e   o n e - t o - o n e   r e a l   t i m e   t u t o r i n g   t h a t   m o s t   l e a r n e r s   w a n t . < / T e x t > < B o o k M a r k E n t r y N a m e > S t u d e n t   V i d e o   S l i d e   8 0 0 : 0 0 : 0 6 . 9 < / B o o k M a r k E n t r y N a m e > < B o o k M a r k E x i t N a m e > S t u d e n t   V i d e o   S l i d e   8 0 0 : 0 0 : 1 1 . 5 < / B o o k M a r k E x i t N a m e > < B o o k M a r k E n t r y P o s i t i o n > 6 9 2 0 < / B o o k M a r k E n t r y P o s i t i o n > < B o o k M a r k E x i t P o s i t i o n > 1 1 5 9 0 < / 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I n t e r n a l I d > b 1 0 9 3 5 a a - 8 1 c 1 - 4 3 9 8 - b 5 7 5 - e 9 8 1 f e 8 a a 0 9 3 < / I n t e r n a l I d > < N a m e > S t u d e n t   V i d e o   S l i d e   8 L e t ' s t a k e a 0 0 : 0 0 : 1 1 . 5 - 0 0 : 0 0 : 1 9 . 9 < / N a m e > < T e x t > L e t ' s   t a k e   a   l o o k !   F r o m   t h e   G e t   a   T u t o r !   t a b   o n   o u r   p o r t a l ,   c h o o s e   y o u r   t o p i c ,   s u b j e c t   a n d   g r a d e   l e v e l . < / T e x t > < B o o k M a r k E n t r y N a m e > S t u d e n t   V i d e o   S l i d e   8 0 0 : 0 0 : 1 1 . 5 < / B o o k M a r k E n t r y N a m e > < B o o k M a r k E x i t N a m e > S t u d e n t   V i d e o   S l i d e   8 0 0 : 0 0 : 1 9 . 9 < / B o o k M a r k E x i t N a m e > < B o o k M a r k E n t r y P o s i t i o n > 1 1 5 9 0 < / B o o k M a r k E n t r y P o s i t i o n > < B o o k M a r k E x i t P o s i t i o n > 1 9 9 8 0 < / 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I n t e r n a l I d > e d 3 f 1 5 e d - 9 f f c - 4 d 9 d - 9 4 0 5 - 7 5 9 6 2 e 5 6 b a 2 2 < / I n t e r n a l I d > < N a m e > S t u d e n t   V i d e o   S l i d e   8 E n t e r a q u e s t i o n 0 0 : 0 0 : 1 9 . 9 - 0 0 : 0 0 : 2 2 . 4 < / N a m e > < T e x t > E n t e r   a   q u e s t i o n   f o r   t h e   t u t o r . < / T e x t > < B o o k M a r k E n t r y N a m e > S t u d e n t   V i d e o   S l i d e   8 0 0 : 0 0 : 1 9 . 9 < / B o o k M a r k E n t r y N a m e > < B o o k M a r k E x i t N a m e > S t u d e n t   V i d e o   S l i d e   8 0 0 : 0 0 : 2 2 . 4 < / B o o k M a r k E x i t N a m e > < B o o k M a r k E n t r y P o s i t i o n > 1 9 9 8 0 < / B o o k M a r k E n t r y P o s i t i o n > < B o o k M a r k E x i t P o s i t i o n > 2 2 4 1 0 < / 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I n t e r n a l I d > 7 e a 4 e a b 1 - 6 4 b 1 - 4 d f d - 9 d 4 6 - f 8 4 2 7 6 1 9 9 6 2 d < / I n t e r n a l I d > < N a m e > S t u d e n t   V i d e o   S l i d e   8 I f y o u w a n t , 0 0 : 0 0 : 2 2 . 4 - 0 0 : 0 0 : 3 0 . 3 < / N a m e > < T e x t > I f   y o u   w a n t ,   y o u   c a n   a l s o   u p l o a d   a   d o c u m e n t   s u c h   a s   a   p i c t u r e   o f   a   w o r k s h e e t   o r   a n   e s s a y   y o u ' d   l i k e   t h e   t u t o r   t o   r e v i e w . < / T e x t > < B o o k M a r k E n t r y N a m e > S t u d e n t   V i d e o   S l i d e   8 0 0 : 0 0 : 2 2 . 4 < / B o o k M a r k E n t r y N a m e > < B o o k M a r k E x i t N a m e > S t u d e n t   V i d e o   S l i d e   8 0 0 : 0 0 : 3 0 . 3 < / B o o k M a r k E x i t N a m e > < B o o k M a r k E n t r y P o s i t i o n > 2 2 4 1 0 < / B o o k M a r k E n t r y P o s i t i o n > < B o o k M a r k E x i t P o s i t i o n > 3 0 3 3 0 < / 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I n t e r n a l I d > 6 e 1 2 0 6 6 e - e c b 7 - 4 7 8 2 - 8 2 1 4 - 7 6 3 6 8 0 9 d 0 b 7 3 < / I n t e r n a l I d > < N a m e > S t u d e n t   V i d e o   S l i d e   8 T h e n c l i c k , " G e t 0 0 : 0 0 : 3 0 . 3 - 0 0 : 0 0 : 3 2 . 8 < / N a m e > < T e x t > T h e n   c l i c k ,   " G e t   a   T u t o r ! " < / T e x t > < B o o k M a r k E n t r y N a m e > S t u d e n t   V i d e o   S l i d e   8 0 0 : 0 0 : 3 0 . 3 < / B o o k M a r k E n t r y N a m e > < B o o k M a r k E x i t N a m e > S t u d e n t   V i d e o   S l i d e   8 0 0 : 0 0 : 3 2 . 8 < / B o o k M a r k E x i t N a m e > < B o o k M a r k E n t r y P o s i t i o n > 3 0 3 3 0 < / B o o k M a r k E n t r y P o s i t i o n > < B o o k M a r k E x i t P o s i t i o n > 3 2 8 0 0 < / 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s > < / C a p t i o n I t e m s L i s t > 
</file>

<file path=customXml/item20.xml>��< ? x m l   v e r s i o n = " 1 . 0 "   e n c o d i n g = " u t f - 1 6 " ? > < C a p t i o n I t e m s L i s t   x m l n s : x s d = " h t t p : / / w w w . w 3 . o r g / 2 0 0 1 / X M L S c h e m a "   x m l n s : x s i = " h t t p : / / w w w . w 3 . o r g / 2 0 0 1 / X M L S c h e m a - i n s t a n c e " > < I d > c a 7 2 1 5 3 2 - 0 6 b e - 4 9 4 7 - 9 b d d - 4 4 a 8 0 5 8 8 a 0 7 5 < / I d > < C a p t i o n I t e m s > < C a p t i o n I t e m > < I n t e r n a l I d > 5 7 8 4 3 f 8 0 - 6 4 1 d - 4 7 b 4 - 9 d 1 9 - 2 2 8 0 f e c a 9 9 d 6 < / I n t e r n a l I d > < N a m e > D e m o   S l i d e   5 A f t e r s i g n i n 0 0 : 0 0 : 0 0 . 0 - 0 0 : 0 0 : 0 0 . 0 < / N a m e > < T e x t > A f t e r   s i g n   i n   i s   c o m p l e t e ,   p a t r o n s   e n t e r   t h e   T u t o r . c o m   p o r t a l . < / T e x t > < B o o k M a r k E n t r y N a m e > D e m o   S l i d e   5 0 0 : 0 0 : 0 0 . 0 < / B o o k M a r k E n t r y N a m e > < B o o k M a r k E x i t N a m e > D e m o   S l i d e   5 0 0 : 0 0 : 0 0 . 0 < / B o o k M a r k E x i t N a m e > < B o o k M a r k E n t r y P o s i t i o n > 0 < / B o o k M a r k E n t r y P o s i t i o n > < B o o k M a r k E x i t P o s i t i o n > 0 < / 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 a f 3 b 6 7 8 e - 8 7 c 3 - 4 9 0 a - 9 6 6 4 - 5 c 9 a 9 4 d b 5 d b 0 < / I n t e r n a l I d > < N a m e > D e m o   S l i d e   5 T h e f i r s t o p t i o n 0 0 : 0 0 : 0 0 . 0 - 0 0 : 0 0 : 0 0 . 0 < / N a m e > < T e x t > T h e   f i r s t   o p t i o n   i s   " G e t   a   T u t o r ! "   b e c a u s e   t h i s   i s ,   o f   c o u r s e ,   t h e   m o s t   u t i l i z e d   a s s i s t a n c e   w e   o f f e r . < / T e x t > < B o o k M a r k E n t r y N a m e > D e m o   S l i d e   5 0 0 : 0 0 : 0 0 . 0 < / B o o k M a r k E n t r y N a m e > < B o o k M a r k E x i t N a m e > D e m o   S l i d e   5 0 0 : 0 0 : 0 0 . 0 < / B o o k M a r k E x i t N a m e > < B o o k M a r k E n t r y P o s i t i o n > 0 < / B o o k M a r k E n t r y P o s i t i o n > < B o o k M a r k E x i t P o s i t i o n > 0 < / 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 5 d 5 5 d 3 b 9 - f 6 6 8 - 4 c d 3 - 8 0 1 7 - d 3 0 d a 9 7 2 f 3 5 5 < / I n t e r n a l I d > < N a m e > D e m o   S l i d e   5 W e ' r e g o i n g t o 0 0 : 0 0 : 0 0 . 0 - 0 0 : 0 0 : 0 0 . 0 < / N a m e > < T e x t > W e ' r e   g o i n g   t o   t a k e   a   l o o k   a t   t h a t   p a r t   a   l i t t l e   l a t e r   t h o u g h . < / T e x t > < B o o k M a r k E n t r y N a m e > D e m o   S l i d e   5 0 0 : 0 0 : 0 0 . 0 < / B o o k M a r k E n t r y N a m e > < B o o k M a r k E x i t N a m e > D e m o   S l i d e   5 0 0 : 0 0 : 0 0 . 0 < / B o o k M a r k E x i t N a m e > < B o o k M a r k E n t r y P o s i t i o n > 0 < / B o o k M a r k E n t r y P o s i t i o n > < B o o k M a r k E x i t P o s i t i o n > 0 < / 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 2 9 7 0 2 1 b b - 4 8 a c - 4 a 1 0 - 9 1 6 7 - 4 c e 6 7 a b 9 e b f e < / I n t e r n a l I d > < N a m e > D e m o   S l i d e   5 F o r n o w , l e t ' s 0 0 : 0 0 : 0 0 . 0 - 0 0 : 0 0 : 0 0 . 0 < / N a m e > < T e x t > F o r   n o w ,   l e t ' s   w o r k   o u r   w a y   d o w n   t h e   l e f t   n a v i g a t i o n   m e n u   a n d   e x p l o r e   a l l   o f   t h e   c h o i c e s   y o u r   p a t r o n s   w i l l   h a v e   f o r   g e t t i n g   h e l p . < / T e x t > < B o o k M a r k E n t r y N a m e > D e m o   S l i d e   5 0 0 : 0 0 : 0 0 . 0 < / B o o k M a r k E n t r y N a m e > < B o o k M a r k E x i t N a m e > D e m o   S l i d e   5 0 0 : 0 0 : 0 0 . 0 < / B o o k M a r k E x i t N a m e > < B o o k M a r k E n t r y P o s i t i o n > 0 < / B o o k M a r k E n t r y P o s i t i o n > < B o o k M a r k E x i t P o s i t i o n > 0 < / 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 1 2 c 4 1 e 1 7 - 9 2 e 6 - 4 d 8 b - a 1 d 8 - 0 9 b d 0 1 f 6 1 9 2 7 < / I n t e r n a l I d > < N a m e > D e m o   S l i d e   5 F i r s t u p i s 0 0 : 0 0 : 0 0 . 0 - 0 0 : 0 0 : 0 0 . 0 < / N a m e > < T e x t > F i r s t   u p   i s   t h e   2 4 / 7   W r i t e T u t o r   R e v i e w . < / T e x t > < B o o k M a r k E n t r y N a m e > D e m o   S l i d e   5 0 0 : 0 0 : 0 0 . 0 < / B o o k M a r k E n t r y N a m e > < B o o k M a r k E x i t N a m e > D e m o   S l i d e   5 0 0 : 0 0 : 0 0 . 0 < / B o o k M a r k E x i t N a m e > < B o o k M a r k E n t r y P o s i t i o n > 0 < / B o o k M a r k E n t r y P o s i t i o n > < B o o k M a r k E x i t P o s i t i o n > 0 < / 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 6 7 7 f 8 d 9 6 - 3 5 0 2 - 4 b e 1 - b 4 1 0 - e b 4 9 6 4 b b 9 8 4 f < / I n t e r n a l I d > < N a m e > D e m o   S l i d e   5 P a t r o n s m a y s u b m i t 0 0 : 0 0 : 0 0 . 0 - 0 0 : 0 0 : 0 0 . 0 < / N a m e > < T e x t > P a t r o n s   m a y   s u b m i t   a   r e s u m e ,   c o v e r   l e t t e r   o r   w r i t i n g   a s s i g n m e n t   t o   o n e   o f   o u r   e x p e r t   c a r e e r   c o a c h e s   o r   w r i t i n g   t u t o r s   f o r   a n   a s y n c h r o n o u s   r e v i e w . < / T e x t > < B o o k M a r k E n t r y N a m e > D e m o   S l i d e   5 0 0 : 0 0 : 0 0 . 0 < / B o o k M a r k E n t r y N a m e > < B o o k M a r k E x i t N a m e > D e m o   S l i d e   5 0 0 : 0 0 : 0 0 . 0 < / B o o k M a r k E x i t N a m e > < B o o k M a r k E n t r y P o s i t i o n > 0 < / B o o k M a r k E n t r y P o s i t i o n > < B o o k M a r k E x i t P o s i t i o n > 0 < / 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 6 5 e 5 7 9 0 b - 2 2 3 7 - 4 f 6 1 - a 8 4 4 - 4 3 9 e 7 c 9 7 4 7 1 6 < / I n t e r n a l I d > < N a m e > D e m o   S l i d e   5 O u r t u t o r s w i l l 0 0 : 0 0 : 0 0 . 0 - 0 0 : 0 0 : 0 0 . 0 < / N a m e > < T e x t > O u r   t u t o r s   w i l l   r e t u r n   a   s u m m a r y   o f   t h e   r e v i e w ,   a l o n g   w i t h   a   m a r k e d - u p   c o p y   o f   t h e   o r i g i n a l   d o c u m e n t   t o   t h e   p a t r o n   t h r o u g h   o u r   s e c u r e ,   o n l i n e   p o r t a l   u n d e r   " P r e v i o u s   S e s s i o n s . " < / T e x t > < B o o k M a r k E n t r y N a m e > D e m o   S l i d e   5 0 0 : 0 0 : 0 0 . 0 < / B o o k M a r k E n t r y N a m e > < B o o k M a r k E x i t N a m e > D e m o   S l i d e   5 0 0 : 0 0 : 0 0 . 0 < / B o o k M a r k E x i t N a m e > < B o o k M a r k E n t r y P o s i t i o n > 0 < / B o o k M a r k E n t r y P o s i t i o n > < B o o k M a r k E x i t P o s i t i o n > 0 < / 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 c e 3 4 d b 7 d - 4 5 4 a - 4 7 9 4 - 9 4 7 4 - 3 f a 2 b d 4 f 5 e 2 f < / I n t e r n a l I d > < N a m e > D e m o   S l i d e   5 I t ' s a l w a y s h e l p f u l 0 0 : 0 0 : 0 0 . 0 - 0 0 : 0 0 : 0 0 . 0 < / N a m e > < T e x t > I t ' s   a l w a y s   h e l p f u l   t o   u s   i f   t h e   p a t r o n   r a t e s   t h e   r e v i e w   a f t e r w a r d s   t o   l e t   u s   k n o w   h o w   w e ' r e   d o i n g . < / T e x t > < B o o k M a r k E n t r y N a m e > D e m o   S l i d e   5 0 0 : 0 0 : 0 0 . 0 < / B o o k M a r k E n t r y N a m e > < B o o k M a r k E x i t N a m e > D e m o   S l i d e   5 0 0 : 0 0 : 0 0 . 0 < / B o o k M a r k E x i t N a m e > < B o o k M a r k E n t r y P o s i t i o n > 0 < / B o o k M a r k E n t r y P o s i t i o n > < B o o k M a r k E x i t P o s i t i o n > 0 < / 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s > < / C a p t i o n I t e m s L i s t > 
</file>

<file path=customXml/item21.xml>��< ? x m l   v e r s i o n = " 1 . 0 "   e n c o d i n g = " u t f - 1 6 " ? > < C a p t i o n I t e m s L i s t   x m l n s : x s d = " h t t p : / / w w w . w 3 . o r g / 2 0 0 1 / X M L S c h e m a "   x m l n s : x s i = " h t t p : / / w w w . w 3 . o r g / 2 0 0 1 / X M L S c h e m a - i n s t a n c e " > < I d > 4 9 9 d a e 7 5 - 7 d 9 3 - 4 b a e - 8 a b a - a 1 3 9 1 3 7 d 4 d f e < / I d > < C a p t i o n I t e m s > < C a p t i o n I t e m > < I n t e r n a l I d > 0 8 3 5 3 d 6 2 - 8 0 c d - 4 5 3 d - 9 2 9 9 - 0 d a a d 9 1 4 8 6 a a < / I n t e r n a l I d > < N a m e > S t u d e n t   V i d e o   S l i d e   6 W h e n y o u h a v e 0 0 : 0 0 : 0 0 . 0 - 0 0 : 0 0 : 0 4 . 9 < / N a m e > < T e x t > W h e n   y o u   h a v e   a   g r e a t   s e s s i o n ,   b e   s u r e   t o   t a g   t h e   t u t o r   a s   a   f a v o r i t e . < / T e x t > < B o o k M a r k E n t r y N a m e > S t u d e n t   V i d e o   S l i d e   6 0 0 : 0 0 : 0 0 . 0 < / B o o k M a r k E n t r y N a m e > < B o o k M a r k E x i t N a m e > S t u d e n t   V i d e o   S l i d e   6 0 0 : 0 0 : 0 4 . 9 < / B o o k M a r k E x i t N a m e > < B o o k M a r k E n t r y P o s i t i o n > 0 < / B o o k M a r k E n t r y P o s i t i o n > < B o o k M a r k E x i t P o s i t i o n > 4 9 2 0 < / 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I n t e r n a l I d > 4 f b 8 5 e 8 1 - 4 6 5 d - 4 e e 5 - a 8 0 c - d 2 f 7 b a c 5 3 4 a 2 < / I n t e r n a l I d > < N a m e > S t u d e n t   V i d e o   S l i d e   6 T h e n , w h e n y o u 0 0 : 0 0 : 0 4 . 9 - 0 0 : 0 0 : 1 1 . 7 < / N a m e > < T e x t > T h e n ,   w h e n   y o u   w a n t   t o   c o n n e c t   w i t h   t h a t   t u t o r   a g a i n ,   j u s t   c h e c k   h i s   s c h e d u l e   i n   y o u r   F a v o r i t e   T u t o r s   t a b . < / T e x t > < B o o k M a r k E n t r y N a m e > S t u d e n t   V i d e o   S l i d e   6 0 0 : 0 0 : 0 4 . 9 < / B o o k M a r k E n t r y N a m e > < B o o k M a r k E x i t N a m e > S t u d e n t   V i d e o   S l i d e   6 0 0 : 0 0 : 1 1 . 7 < / B o o k M a r k E x i t N a m e > < B o o k M a r k E n t r y P o s i t i o n > 4 9 2 0 < / B o o k M a r k E n t r y P o s i t i o n > < B o o k M a r k E x i t P o s i t i o n > 1 1 7 2 0 < / 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I n t e r n a l I d > 2 2 3 9 a f a 2 - 8 6 0 8 - 4 3 b 5 - 8 8 4 3 - 9 a 1 f d f 7 7 3 d 0 c < / I n t e r n a l I d > < N a m e > S t u d e n t   V i d e o   S l i d e   6 D i d y o u f o r g e t 0 0 : 0 0 : 1 1 . 7 - 0 0 : 0 0 : 1 8 . 4 < / N a m e > < T e x t > D i d   y o u   f o r g e t   h o w   t h e   t u t o r   e x p l a i n e d   y o u r   l a s t   p r o b l e m   o r   n e e d   t o   r e v i e w   s o m e t h i n g   b e f o r e   a   t e s t ? < / T e x t > < B o o k M a r k E n t r y N a m e > S t u d e n t   V i d e o   S l i d e   6 0 0 : 0 0 : 1 1 . 7 < / B o o k M a r k E n t r y N a m e > < B o o k M a r k E x i t N a m e > S t u d e n t   V i d e o   S l i d e   6 0 0 : 0 0 : 1 8 . 4 < / B o o k M a r k E x i t N a m e > < B o o k M a r k E n t r y P o s i t i o n > 1 1 7 2 0 < / B o o k M a r k E n t r y P o s i t i o n > < B o o k M a r k E x i t P o s i t i o n > 1 8 4 8 1 < / 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I n t e r n a l I d > a a 6 e d 0 0 7 - a 7 2 a - 4 a 3 a - a d f c - d d 4 1 a 6 d 7 d 8 f 9 < / I n t e r n a l I d > < N a m e > S t u d e n t   V i d e o   S l i d e   6 W h e n y o u ' r e s i g n e d 0 0 : 0 0 : 1 8 . 4 - 0 0 : 0 0 : 2 6 . 6 < / N a m e > < T e x t > W h e n   y o u ' r e   s i g n e d   i n t o   a   T u t o r . c o m   a c c o u n t ,   y o u ' l l   f i n d   a l l   o f   y o u r   p r e v i o u s   s e s s i o n s   a v a i l a b l e   f o r   r e v i e w   a n d   s h a r i n g . < / T e x t > < B o o k M a r k E n t r y N a m e > S t u d e n t   V i d e o   S l i d e   6 0 0 : 0 0 : 1 8 . 4 < / B o o k M a r k E n t r y N a m e > < B o o k M a r k E x i t N a m e > S t u d e n t   V i d e o   S l i d e   6 0 0 : 0 0 : 2 6 . 6 < / B o o k M a r k E x i t N a m e > < B o o k M a r k E n t r y P o s i t i o n > 1 8 4 8 1 < / B o o k M a r k E n t r y P o s i t i o n > < B o o k M a r k E x i t P o s i t i o n > 2 6 6 5 1 < / 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I n t e r n a l I d > d 9 5 e b a f a - 5 5 f 5 - 4 f 3 a - b 4 1 8 - a 4 3 6 0 f e c 0 6 3 8 < / I n t e r n a l I d > < N a m e > S t u d e n t   V i d e o   S l i d e   6 A n d d o n ' t l o s e 0 0 : 0 0 : 2 6 . 6 - 0 0 : 0 0 : 3 0 . 4 < / N a m e > < T e x t > A n d   d o n ' t   l o s e   t r a c k   o f   t h o s e   f i l e s   y o u   s h a r e d   w i t h   y o u r   t u t o r ! < / T e x t > < B o o k M a r k E n t r y N a m e > S t u d e n t   V i d e o   S l i d e   6 0 0 : 0 0 : 2 6 . 6 < / B o o k M a r k E n t r y N a m e > < B o o k M a r k E x i t N a m e > S t u d e n t   V i d e o   S l i d e   6 0 0 : 0 0 : 3 0 . 4 < / B o o k M a r k E x i t N a m e > < B o o k M a r k E n t r y P o s i t i o n > 2 6 6 5 1 < / B o o k M a r k E n t r y P o s i t i o n > < B o o k M a r k E x i t P o s i t i o n > 3 0 4 8 1 < / 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I n t e r n a l I d > 2 3 d e 7 0 0 e - a 2 1 3 - 4 d 3 8 - b 8 e 0 - e b a 8 c 1 9 a 4 7 0 d < / I n t e r n a l I d > < N a m e > S t u d e n t   V i d e o   S l i d e   6 S a v e a w r i t i n g 0 0 : 0 0 : 3 0 . 4 - 0 0 : 0 0 : 3 8 . 2 < / N a m e > < T e x t > S a v e   a   w r i t i n g   a s s i g n m e n t ,   l a b   d a t a   o r   e v e n   a   p i c t u r e   o f   y o u r   w o r k s h e e t   i n   y o u r   v i r t u a l   l o c k e r   f o r   e a s y   a c c e s s . < / T e x t > < B o o k M a r k E n t r y N a m e > S t u d e n t   V i d e o   S l i d e   6 0 0 : 0 0 : 3 0 . 4 < / B o o k M a r k E n t r y N a m e > < B o o k M a r k E x i t N a m e > S t u d e n t   V i d e o   S l i d e   6 0 0 : 0 0 : 3 8 . 2 < / B o o k M a r k E x i t N a m e > < B o o k M a r k E n t r y P o s i t i o n > 3 0 4 8 1 < / B o o k M a r k E n t r y P o s i t i o n > < B o o k M a r k E x i t P o s i t i o n > 3 8 2 8 1 < / 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s > < / C a p t i o n I t e m s L i s t > 
</file>

<file path=customXml/item22.xml>��< ? x m l   v e r s i o n = " 1 . 0 "   e n c o d i n g = " u t f - 1 6 " ? > < C a p t i o n I t e m s L i s t   x m l n s : x s d = " h t t p : / / w w w . w 3 . o r g / 2 0 0 1 / X M L S c h e m a "   x m l n s : x s i = " h t t p : / / w w w . w 3 . o r g / 2 0 0 1 / X M L S c h e m a - i n s t a n c e " > < I d > 0 9 7 a 0 2 7 5 - 2 c 1 d - 4 e 6 5 - a b 9 7 - 5 c 7 d d 0 9 9 8 e 2 4 < / I d > < C a p t i o n I t e m s > < C a p t i o n I t e m > < I n t e r n a l I d > d 8 2 0 6 0 c 0 - e f 2 6 - 4 c 6 f - b f 4 d - b 8 8 8 b 8 3 3 2 2 3 3 < / I n t e r n a l I d > < N a m e > S t u d e n t   V i d e o   S l i d e   7 L o o k i n g f o r a 0 0 : 0 0 : 0 0 . 0 - 0 0 : 0 0 : 0 6 . 7 < / N a m e > < T e x t > L o o k i n g   f o r   a   p r a c t i c e   t e s t ,   f l a s h   c a r d s ,   a   g e o m e t r i c   f o r m u l a   o r   m a t h   v i d e o ? < / T e x t > < B o o k M a r k E n t r y N a m e > S t u d e n t   V i d e o   S l i d e   7 0 0 : 0 0 : 0 0 . 0 < / B o o k M a r k E n t r y N a m e > < B o o k M a r k E x i t N a m e > S t u d e n t   V i d e o   S l i d e   7 0 0 : 0 0 : 0 6 . 7 < / B o o k M a r k E x i t N a m e > < B o o k M a r k E n t r y P o s i t i o n > 0 < / B o o k M a r k E n t r y P o s i t i o n > < B o o k M a r k E x i t P o s i t i o n > 6 7 0 0 < / 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I n t e r n a l I d > 9 f 5 2 c 4 c d - b b 2 6 - 4 5 1 0 - b 0 d 5 - 2 0 1 2 6 9 e a 6 f 2 6 < / I n t e r n a l I d > < N a m e > S t u d e n t   V i d e o   S l i d e   7 D o n ' t g o o g l e i t 0 0 : 0 0 : 0 6 . 7 - 0 0 : 0 0 : 1 1 . 1 < / N a m e > < T e x t > D o n ' t   g o o g l e   i t   a n d   t r y   t o   g u e s s   w h i c h   r e s u l t   i s   b e s t .   < / T e x t > < B o o k M a r k E n t r y N a m e > S t u d e n t   V i d e o   S l i d e   7 0 0 : 0 0 : 0 6 . 7 < / B o o k M a r k E n t r y N a m e > < B o o k M a r k E x i t N a m e > S t u d e n t   V i d e o   S l i d e   7 0 0 : 0 0 : 1 1 . 1 < / B o o k M a r k E x i t N a m e > < B o o k M a r k E n t r y P o s i t i o n > 6 7 0 0 < / B o o k M a r k E n t r y P o s i t i o n > < B o o k M a r k E x i t P o s i t i o n > 1 1 1 0 0 < / 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I n t e r n a l I d > c b 1 d f 0 f c - 8 3 c d - 4 6 6 0 - 8 0 d f - a 0 5 c 8 d d 0 1 7 e 4 < / I n t e r n a l I d > < N a m e > S t u d e n t   V i d e o   S l i d e   7 U s e t h e S k i l l s C e n t e r 0 0 : 0 0 : 1 1 . 1 - 0 0 : 0 0 : 2 0 . 5 < / N a m e > < T e x t > U s e   t h e   S k i l l s C e n t e r   R e s o u r c e   L i b r a r y   t o   f i n d   s t u d y   r e s o u r c e s ,   t e s t   p r e p   r e s o u r c e s   o r   c a r e e r   r e s o u r c e s ,   l i k e   s a m p l e   r e s u m e s . < / T e x t > < B o o k M a r k E n t r y N a m e > S t u d e n t   V i d e o   S l i d e   7 0 0 : 0 0 : 1 1 . 1 < / B o o k M a r k E n t r y N a m e > < B o o k M a r k E x i t N a m e > S t u d e n t   V i d e o   S l i d e   7 0 0 : 0 0 : 2 0 . 5 < / B o o k M a r k E x i t N a m e > < B o o k M a r k E n t r y P o s i t i o n > 1 1 1 0 0 < / B o o k M a r k E n t r y P o s i t i o n > < B o o k M a r k E x i t P o s i t i o n > 2 0 5 3 0 < / 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I n t e r n a l I d > c f b 0 6 e 3 b - 9 f 9 9 - 4 f 0 b - 9 5 9 d - 3 f 5 5 a 7 0 2 f d 1 e < / I n t e r n a l I d > < N a m e > S t u d e n t   V i d e o   S l i d e   7 E v e r y t h i n g i s a r r a n g e d 0 0 : 0 0 : 2 0 . 5 - 0 0 : 0 0 : 2 9 . 2 < / N a m e > < T e x t > E v e r y t h i n g   i s   a r r a n g e d   i n   e a s y - t o - f i n d   s e c t i o n s   a n d   w e ' v e   a l r e a d y   c h e c k e d   e a c h   r e s o u r c e   t o   m a k e   s u r e   i t   i s   t r u s t w o r t h y . < / T e x t > < B o o k M a r k E n t r y N a m e > S t u d e n t   V i d e o   S l i d e   7 0 0 : 0 0 : 2 0 . 5 < / B o o k M a r k E n t r y N a m e > < B o o k M a r k E x i t N a m e > S t u d e n t   V i d e o   S l i d e   7 0 0 : 0 0 : 2 9 . 2 < / B o o k M a r k E x i t N a m e > < B o o k M a r k E n t r y P o s i t i o n > 2 0 5 3 0 < / B o o k M a r k E n t r y P o s i t i o n > < B o o k M a r k E x i t P o s i t i o n > 2 9 2 0 0 < / 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s > < / C a p t i o n I t e m s L i s t > 
</file>

<file path=customXml/item23.xml>��< ? x m l   v e r s i o n = " 1 . 0 "   e n c o d i n g = " u t f - 1 6 " ? > < C a p t i o n I t e m s L i s t   x m l n s : x s d = " h t t p : / / w w w . w 3 . o r g / 2 0 0 1 / X M L S c h e m a "   x m l n s : x s i = " h t t p : / / w w w . w 3 . o r g / 2 0 0 1 / X M L S c h e m a - i n s t a n c e " > < I d > a 2 4 5 8 1 6 2 - 0 c 6 9 - 4 a d f - b a f c - 5 6 f 0 c 9 c a 4 d 2 2 < / I d > < C a p t i o n I t e m s > < C a p t i o n I t e m > < I n t e r n a l I d > 5 8 8 9 a 6 9 f - f c 3 3 - 4 8 3 1 - 9 b a b - d 6 5 9 c 0 9 6 6 1 e 1 < / I n t e r n a l I d > < N a m e > D e m o   S l i d e   1 3 T h e f i n a l f o r m 0 0 : 0 0 : 0 0 . 0 - 0 0 : 0 0 : 0 5 . 8 < / N a m e > < T e x t > T h e   f i n a l   f o r m   o f   s h a r i n g   a n d   c o m m u n i c a t i o n   i n   t h e   c l a s s r o o m   i s   f i l e   s h a r i n g . < / T e x t > < B o o k M a r k E n t r y N a m e > D e m o   S l i d e   1 3 0 0 : 0 0 : 0 0 . 0 < / B o o k M a r k E n t r y N a m e > < B o o k M a r k E x i t N a m e > D e m o   S l i d e   1 3 0 0 : 0 0 : 0 5 . 8 < / B o o k M a r k E x i t N a m e > < B o o k M a r k E n t r y P o s i t i o n > 0 < / B o o k M a r k E n t r y P o s i t i o n > < B o o k M a r k E x i t P o s i t i o n > 5 8 0 0 < / 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 6 e d 3 7 7 3 6 - 2 d c f - 4 a b d - 9 c 3 c - e b 7 c 1 1 d 1 6 c 4 1 < / I n t e r n a l I d > < N a m e > D e m o   S l i d e   1 3 S t u d e n t s a r e a b l e 0 0 : 0 0 : 0 5 . 8 - 0 0 : 0 0 : 1 2 . 7 < / N a m e > < T e x t > S t u d e n t s   a r e   a b l e   t o   p u s h   f i l e s   o v e r   t o   t h e   t u t o r   t o   b e   v i e w e d   s i m u l t a n e o u s l y   i n   t h e   c l a s s r o o m . < / T e x t > < B o o k M a r k E n t r y N a m e > D e m o   S l i d e   1 3 0 0 : 0 0 : 0 5 . 8 < / B o o k M a r k E n t r y N a m e > < B o o k M a r k E x i t N a m e > D e m o   S l i d e   1 3 0 0 : 0 0 : 1 2 . 7 < / B o o k M a r k E x i t N a m e > < B o o k M a r k E n t r y P o s i t i o n > 5 8 0 0 < / B o o k M a r k E n t r y P o s i t i o n > < B o o k M a r k E x i t P o s i t i o n > 1 2 7 5 0 < / 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 4 d d f 6 8 4 5 - 2 a 5 3 - 4 d 6 8 - a 1 5 8 - 3 c 2 3 2 9 b 1 d 0 2 5 < / I n t e r n a l I d > < N a m e > D e m o   S l i d e   1 3 T h i s u n i q u e , i n - c l a s s r o o m 0 0 : 0 0 : 1 2 . 7 - 0 0 : 0 0 : 2 1 . 6 < / N a m e > < T e x t > T h i s   u n i q u e ,   i n - c l a s s r o o m   v i e w i n g   a l l o w s   t h e   t u t o r   t o   h i g h l i g h t   a r e a s   o f   t h e   d o c u m e n t   t h a t   n e e d   a t t e n t i o n   b y   t h e   s t u d e n t   < / T e x t > < B o o k M a r k E n t r y N a m e > D e m o   S l i d e   1 3 0 0 : 0 0 : 1 2 . 7 < / B o o k M a r k E n t r y N a m e > < B o o k M a r k E x i t N a m e > D e m o   S l i d e   1 3 0 0 : 0 0 : 2 1 . 6 < / B o o k M a r k E x i t N a m e > < B o o k M a r k E n t r y P o s i t i o n > 1 2 7 5 0 < / B o o k M a r k E n t r y P o s i t i o n > < B o o k M a r k E x i t P o s i t i o n > 2 1 6 1 0 < / 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 a f 8 9 2 e b c - 8 e 9 8 - 4 7 9 a - a 0 a 4 - 4 e 9 3 c 3 4 6 7 6 5 d < / I n t e r n a l I d > < N a m e > D e m o   S l i d e   1 3 a n d s h o w h o w 0 0 : 0 0 : 2 1 . 6 - 0 0 : 0 0 : 2 6 . 0 < / N a m e > < T e x t > a n d   s h o w   h o w   t o   m a k e   c o r r e c t i o n s   o r   u s e   f o r m a t t i n g   t o o l s . < / T e x t > < B o o k M a r k E n t r y N a m e > D e m o   S l i d e   1 3 0 0 : 0 0 : 2 1 . 6 < / B o o k M a r k E n t r y N a m e > < B o o k M a r k E x i t N a m e > D e m o   S l i d e   1 3 0 0 : 0 0 : 2 6 . 0 < / B o o k M a r k E x i t N a m e > < B o o k M a r k E n t r y P o s i t i o n > 2 1 6 1 0 < / B o o k M a r k E n t r y P o s i t i o n > < B o o k M a r k E x i t P o s i t i o n > 2 6 0 8 0 < / 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 4 5 1 b 7 1 1 7 - 7 a 8 4 - 4 1 7 d - b d a 5 - 0 2 4 8 d e a c 1 1 3 b < / I n t e r n a l I d > < N a m e > D e m o   S l i d e   1 3 T h e t y p e s o f 0 0 : 0 0 : 2 6 . 0 - 0 0 : 0 0 : 3 5 . 8 < / N a m e > < T e x t > T h e   t y p e s   o f   f i l e s   t h a t   c a n   b e   s h a r e d   i n c l u d e   t e x t   f i l e s ,   p i c t u r e s ,   h t m l - f i l e s   a n d   M S   O f f i c e   d o c u m e n t s . < / T e x t > < B o o k M a r k E n t r y N a m e > D e m o   S l i d e   1 3 0 0 : 0 0 : 2 6 . 0 < / B o o k M a r k E n t r y N a m e > < B o o k M a r k E x i t N a m e > D e m o   S l i d e   1 3 0 0 : 0 0 : 3 5 . 8 < / B o o k M a r k E x i t N a m e > < B o o k M a r k E n t r y P o s i t i o n > 2 6 0 8 0 < / B o o k M a r k E n t r y P o s i t i o n > < B o o k M a r k E x i t P o s i t i o n > 3 5 8 0 0 < / 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 d 6 b 9 2 0 3 7 - 5 6 8 d - 4 1 3 f - b 4 a 2 - 4 c 0 3 1 7 1 1 d a e 9 < / I n t e r n a l I d > < N a m e > D e m o   S l i d e   1 3 O n c e a f i l e 0 0 : 0 0 : 3 5 . 8 - 0 0 : 0 0 : 4 8 . 5 < / N a m e > < T e x t > O n c e   a   f i l e   i s   s h a r e d   w i t h i n   t h e   c l a s s r o o m ,   i f   t h e   s t u d e n t   h a s   c r e a t e d   a   p e r s o n a l   a c c o u n t ,   t h e   f i l e   w i l l   t h e n   b e   s a v e d   i n   t h e   s t u d e n t ' s   v i r t u a l   l o c k e r   f o r   e a s y   r e t r i e v a l . < / T e x t > < B o o k M a r k E n t r y N a m e > D e m o   S l i d e   1 3 0 0 : 0 0 : 3 5 . 8 < / B o o k M a r k E n t r y N a m e > < B o o k M a r k E x i t N a m e > D e m o   S l i d e   1 3 0 0 : 0 0 : 4 8 . 5 < / B o o k M a r k E x i t N a m e > < B o o k M a r k E n t r y P o s i t i o n > 3 5 8 0 0 < / B o o k M a r k E n t r y P o s i t i o n > < B o o k M a r k E x i t P o s i t i o n > 4 8 5 0 0 < / 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s > < / C a p t i o n I t e m s L i s t > 
</file>

<file path=customXml/item24.xml>��< ? x m l   v e r s i o n = " 1 . 0 "   e n c o d i n g = " u t f - 1 6 " ? > < C a p t i o n I t e m s L i s t   x m l n s : x s d = " h t t p : / / w w w . w 3 . o r g / 2 0 0 1 / X M L S c h e m a "   x m l n s : x s i = " h t t p : / / w w w . w 3 . o r g / 2 0 0 1 / X M L S c h e m a - i n s t a n c e " > < I d > 3 6 e 7 1 b 5 0 - e 8 f d - 4 d a b - 8 d 6 c - 0 4 7 d 8 c 9 7 c 8 e 3 < / I d > < C a p t i o n I t e m s > < C a p t i o n I t e m > < I n t e r n a l I d > a b d f b 2 b a - 3 f 6 6 - 4 b 0 b - 8 7 9 9 - 3 8 e 0 3 7 f 0 7 d b e < / I n t e r n a l I d > < N a m e > D e m o   S l i d e   1 4 A t t h e e n d 0 0 : 0 0 : 0 0 . 0 - 0 0 : 0 0 : 0 6 . 3 < / N a m e > < T e x t > A t   t h e   e n d   o f   e v e r y   s e s s i o n ,   s t u d e n t s   a r e   g i v e n   t h e   o p t i o n   t o   c o m p l e t e   a   s u r v e y . < / T e x t > < B o o k M a r k E n t r y N a m e > D e m o   S l i d e   1 4 0 0 : 0 0 : 0 0 . 0 < / B o o k M a r k E n t r y N a m e > < B o o k M a r k E x i t N a m e > D e m o   S l i d e   1 4 0 0 : 0 0 : 0 6 . 3 < / B o o k M a r k E x i t N a m e > < B o o k M a r k E n t r y P o s i t i o n > 0 < / B o o k M a r k E n t r y P o s i t i o n > < B o o k M a r k E x i t P o s i t i o n > 6 3 3 0 < / 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 e 4 9 6 e 9 2 5 - 3 f 0 1 - 4 6 1 c - a 3 7 8 - d d c e a a 8 8 0 d c c < / I n t e r n a l I d > < N a m e > D e m o   S l i d e   1 4 T u t o r . c o m u s e s t h e s e 0 0 : 0 0 : 0 6 . 3 - 0 0 : 0 0 : 1 1 . 5 < / N a m e > < T e x t > T u t o r . c o m   u s e s   t h e s e   s u r v e y   r e s u l t s   a s   p a r t   o f   o u r   q u a i l t y   c o n t r o l   p r o c e s s . < / T e x t > < B o o k M a r k E n t r y N a m e > D e m o   S l i d e   1 4 0 0 : 0 0 : 0 6 . 3 < / B o o k M a r k E n t r y N a m e > < B o o k M a r k E x i t N a m e > D e m o   S l i d e   1 4 0 0 : 0 0 : 1 1 . 5 < / B o o k M a r k E x i t N a m e > < B o o k M a r k E n t r y P o s i t i o n > 6 3 3 0 < / B o o k M a r k E n t r y P o s i t i o n > < B o o k M a r k E x i t P o s i t i o n > 1 1 5 1 0 < / 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 f f 8 e a d 4 f - 4 0 3 f - 4 8 a 3 - a 9 4 0 - 5 2 3 4 8 7 4 1 9 1 1 3 < / I n t e r n a l I d > < N a m e > D e m o   S l i d e   1 4 A l s o , e a c h T u t o r . c o m 0 0 : 0 0 : 1 1 . 5 - 0 0 : 0 0 : 2 0 . 4 < / N a m e > < T e x t > A l s o ,   e a c h   T u t o r . c o m   l i b r a r y   p a r t n e r   r e c e i v e s   t h e   r e s u l t s   o f   t h e i r   s t u d e n t s '   s u r v e y s   i n   t h e   m o n t h l y   r e p o r t . < / T e x t > < B o o k M a r k E n t r y N a m e > D e m o   S l i d e   1 4 0 0 : 0 0 : 1 1 . 5 < / B o o k M a r k E n t r y N a m e > < B o o k M a r k E x i t N a m e > D e m o   S l i d e   1 4 0 0 : 0 0 : 2 0 . 4 < / B o o k M a r k E x i t N a m e > < B o o k M a r k E n t r y P o s i t i o n > 1 1 5 1 0 < / B o o k M a r k E n t r y P o s i t i o n > < B o o k M a r k E x i t P o s i t i o n > 2 0 4 9 0 < / 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 9 1 6 3 c 3 b a - c b d 8 - 4 e f 4 - b 4 2 0 - b c 5 3 4 6 d d 1 0 3 0 < / I n t e r n a l I d > < N a m e > D e m o   S l i d e   1 4 T h e c o m m e n t s l e f t 0 0 : 0 0 : 2 0 . 4 - 0 0 : 0 0 : 2 4 . 0 < / N a m e > < T e x t > T h e   c o m m e n t s   l e f t   b y   s t u d e n t s   a r e   a m a z i n g ! < / T e x t > < B o o k M a r k E n t r y N a m e > D e m o   S l i d e   1 4 0 0 : 0 0 : 2 0 . 4 < / B o o k M a r k E n t r y N a m e > < B o o k M a r k E x i t N a m e > D e m o   S l i d e   1 4 0 0 : 0 0 : 2 4 . 0 < / B o o k M a r k E x i t N a m e > < B o o k M a r k E n t r y P o s i t i o n > 2 0 4 9 0 < / B o o k M a r k E n t r y P o s i t i o n > < B o o k M a r k E x i t P o s i t i o n > 2 4 0 9 0 < / 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 2 2 2 d 2 4 f 8 - e 6 0 2 - 4 a 7 e - 8 5 3 e - 9 d 3 7 6 5 7 f 7 0 c 1 < / I n t e r n a l I d > < N a m e > D e m o   S l i d e   1 4 T h e y t e l l s t o r i e s 0 0 : 0 0 : 2 4 . 0 - 0 0 : 0 0 : 3 4 . 6 < / N a m e > < T e x t > T h e y   t e l l   s t o r i e s   o f   h o w   h a v i n g   T u t o r . c o m   h a s   h e l p e d   t h e m   r a i s e   t h e i r   g r a d e s ,   p a s s   a   c l a s s ,   g e t   a   s c h o l a r s h i p   o r   g r a d u a t e   f r o m   h i g h   s c h o o l . < / T e x t > < B o o k M a r k E n t r y N a m e > D e m o   S l i d e   1 4 0 0 : 0 0 : 2 4 . 0 < / B o o k M a r k E n t r y N a m e > < B o o k M a r k E x i t N a m e > D e m o   S l i d e   1 4 0 0 : 0 0 : 3 4 . 6 < / B o o k M a r k E x i t N a m e > < B o o k M a r k E n t r y P o s i t i o n > 2 4 0 9 0 < / B o o k M a r k E n t r y P o s i t i o n > < B o o k M a r k E x i t P o s i t i o n > 3 4 6 2 0 < / 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 a 4 b 2 7 f 4 a - c c d 3 - 4 9 d d - a 0 5 5 - f a 4 b 7 8 d 6 f d 3 5 < / I n t e r n a l I d > < N a m e > D e m o   S l i d e   1 4 T h e s e a r e t h e 0 0 : 0 0 : 3 4 . 6 - 0 0 : 0 0 : 4 7 . 5 < / N a m e > < T e x t > T h e s e   a r e   t h e   t y p e s   o f   o u t c o m e s   y o u r   l i b r a r y   c a n   s h a r e   w i t h   e d u c a t o r s   a n d   s t a k e h o l d e r s   t o   s t r e n g t h e n   y o u r   p o s i t i o n   a s   T H E   s o u r c e   o f   i n f o r m a t i o n   i n   t h e   c o m m u n i t y . < / T e x t > < B o o k M a r k E n t r y N a m e > D e m o   S l i d e   1 4 0 0 : 0 0 : 3 4 . 6 < / B o o k M a r k E n t r y N a m e > < B o o k M a r k E x i t N a m e > D e m o   S l i d e   1 4 0 0 : 0 0 : 4 7 . 5 < / B o o k M a r k E x i t N a m e > < B o o k M a r k E n t r y P o s i t i o n > 3 4 6 2 0 < / B o o k M a r k E n t r y P o s i t i o n > < B o o k M a r k E x i t P o s i t i o n > 4 7 5 0 0 < / 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s > < / C a p t i o n I t e m s L i s t > 
</file>

<file path=customXml/item25.xml>��< ? x m l   v e r s i o n = " 1 . 0 "   e n c o d i n g = " u t f - 1 6 " ? > < C a p t i o n I t e m s L i s t   x m l n s : x s d = " h t t p : / / w w w . w 3 . o r g / 2 0 0 1 / X M L S c h e m a "   x m l n s : x s i = " h t t p : / / w w w . w 3 . o r g / 2 0 0 1 / X M L S c h e m a - i n s t a n c e " > < I d > 2 d f 8 3 6 e 8 - 3 8 6 7 - 4 a c 9 - 9 1 e 5 - b 7 2 3 8 b 4 2 6 d 6 6 < / I d > < C a p t i o n I t e m s > < C a p t i o n I t e m > < I n t e r n a l I d > c e f e f d 5 7 - 1 d e 6 - 4 a 5 5 - a 8 a 9 - 8 a 6 f 0 9 4 2 1 9 9 c < / I n t e r n a l I d > < N a m e > d e m o   S l i d e   2 L e t ' s t a k e a 0 0 : 0 0 : 0 0 . 0 - 0 0 : 0 0 : 0 6 . 7 < / N a m e > < T e x t > L e t ' s   t a k e   a   l o o k   a t   t h e   o n l i n e   c l a s s r o o m   t o   s e e   j u s t   w h a t   T u t o r . c o m   o f f e r s   y o u r   p a t r o n s . < / T e x t > < B o o k M a r k E n t r y N a m e > d e m o   S l i d e   2 0 0 : 0 0 : 0 0 . 0 < / B o o k M a r k E n t r y N a m e > < B o o k M a r k E x i t N a m e > d e m o   S l i d e   2 0 0 : 0 0 : 0 6 . 7 < / B o o k M a r k E x i t N a m e > < B o o k M a r k E n t r y P o s i t i o n > 0 < / B o o k M a r k E n t r y P o s i t i o n > < B o o k M a r k E x i t P o s i t i o n > 6 7 2 0 < / B o o k M a r k E x i t P o s i t i o n > < I s E x i t P o s i t i o n D e r i v e d > f a l s e < / I s E x i t P o s i t i o n D e r i v e d > < C a p t i o n S t y l e > < F o n t N a m e > C a l i b r i < / F o n t N a m e > < F o n t S t y l e > R e g u l a r < / F o n t S t y l e > < T e x t A l i g n S t y l e P r o p e r t y > l e f t < / T e x t A l i g n S t y l e P r o p e r t y > < F o n t C o l o r I n t e g e r > 0 < / F o n t C o l o r I n t e g e r > < B a c k g r o u n d C o l o r I n t e g e r > 1 3 9 4 7 8 5 7 < / B a c k g r o u n d C o l o r I n t e g e r > < C a p t i o n L o c a t i o n > S l i d e B o t t o m < / C a p t i o n L o c a t i o n > < F o n t S i z e > < V a l u e > 1 4 < / V a l u e > < U n i t > P o i n t < / U n i t > < / F o n t S i z e > < / C a p t i o n S t y l e > < / C a p t i o n I t e m > < C a p t i o n I t e m > < I n t e r n a l I d > a 6 b 8 3 8 3 7 - 0 0 6 f - 4 7 7 9 - b 1 2 4 - b a b c a 0 3 f 2 3 7 5 < / I n t e r n a l I d > < N a m e > d e m o   S l i d e   2 B u t , t h a t ' s n o t 0 0 : 0 0 : 0 0 . 0 - 0 0 : 0 1 : 0 2 . 5 < / N a m e > < T e x t > B u t ,   t h a t ' s   n o t   a l l .   W e   a l s o   o f f e r   a s y n c h r o n o u s   r e v i e w s   f o r   t h i n g s   s u c h   a s   r e s u m e s ,   c o v e r   l e t t e r s   a n d   w r i t i n g   a s s i g n m e n t s . < / T e x t > < B o o k M a r k E n t r y N a m e > d e m o   S l i d e   2 0 0 : 0 0 : 0 0 . 0 < / B o o k M a r k E n t r y N a m e > < B o o k M a r k E x i t N a m e > d e m o   S l i d e   2 0 0 : 0 1 : 0 2 . 5 < / B o o k M a r k E x i t N a m e > < B o o k M a r k E n t r y P o s i t i o n > 0 < / B o o k M a r k E n t r y P o s i t i o n > < B o o k M a r k E x i t P o s i t i o n > 6 2 5 2 7 < / B o o k M a r k E x i t P o s i t i o n > < I s E x i t P o s i t i o n D e r i v e d > f a l s e < / I s E x i t P o s i t i o n D e r i v e d > < C a p t i o n S t y l e > < F o n t N a m e > C a l i b r i < / F o n t N a m e > < F o n t S t y l e > R e g u l a r < / F o n t S t y l e > < T e x t A l i g n S t y l e P r o p e r t y > l e f t < / T e x t A l i g n S t y l e P r o p e r t y > < F o n t C o l o r I n t e g e r > 0 < / F o n t C o l o r I n t e g e r > < B a c k g r o u n d C o l o r I n t e g e r > 1 3 9 4 7 8 5 7 < / B a c k g r o u n d C o l o r I n t e g e r > < C a p t i o n L o c a t i o n > S l i d e B o t t o m < / C a p t i o n L o c a t i o n > < F o n t S i z e > < V a l u e > 1 4 < / V a l u e > < U n i t > P o i n t < / U n i t > < / F o n t S i z e > < / C a p t i o n S t y l e > < / C a p t i o n I t e m > < C a p t i o n I t e m > < I n t e r n a l I d > 4 6 b 1 2 c 9 9 - 0 d 4 5 - 4 e 3 b - a 9 5 c - f 3 b 5 9 b 2 3 a 2 8 0 < / I n t e r n a l I d > < N a m e > d e m o   S l i d e   2 P a t r o n s c o u l d a l s o 0 0 : 0 0 : 0 0 . 0 - 0 0 : 0 0 : 0 0 . 0 < / N a m e > < T e x t > P a t r o n s   c o u l d   a l s o   a s s e s s   t h e i r   s k i l l s   i n   o v e r   a   d o z e n   d i f f e r e n t   s u b j e c t s   u s i n g   a n y   o f   o u r   2 5 0 +   a s s e s s m e n t   q u i z z e s . < / T e x t > < B o o k M a r k E n t r y N a m e > d e m o   S l i d e   2 0 0 : 0 0 : 0 0 . 0 < / B o o k M a r k E n t r y N a m e > < B o o k M a r k E x i t N a m e > d e m o   S l i d e   2 0 0 : 0 0 : 0 0 . 0 < / B o o k M a r k E x i t N a m e > < B o o k M a r k E n t r y P o s i t i o n > 0 < / B o o k M a r k E n t r y P o s i t i o n > < B o o k M a r k E x i t P o s i t i o n > 0 < / B o o k M a r k E x i t P o s i t i o n > < I s E x i t P o s i t i o n D e r i v e d > f a l s e < / I s E x i t P o s i t i o n D e r i v e d > < C a p t i o n S t y l e > < F o n t N a m e > C a l i b r i < / F o n t N a m e > < F o n t S t y l e > R e g u l a r < / F o n t S t y l e > < T e x t A l i g n S t y l e P r o p e r t y > l e f t < / T e x t A l i g n S t y l e P r o p e r t y > < F o n t C o l o r I n t e g e r > 0 < / F o n t C o l o r I n t e g e r > < B a c k g r o u n d C o l o r I n t e g e r > 1 3 9 4 7 8 5 7 < / B a c k g r o u n d C o l o r I n t e g e r > < C a p t i o n L o c a t i o n > S l i d e B o t t o m < / C a p t i o n L o c a t i o n > < F o n t S i z e > < V a l u e > 1 4 < / V a l u e > < U n i t > P o i n t < / U n i t > < / F o n t S i z e > < / C a p t i o n S t y l e > < / C a p t i o n I t e m > < C a p t i o n I t e m > < I n t e r n a l I d > 3 a f 4 a c d 9 - 9 b 0 6 - 4 8 d 9 - b f 5 7 - 5 1 8 9 6 9 c d 2 c 2 c < / I n t e r n a l I d > < N a m e > d e m o   S l i d e   2 O r , t h e y c a n 0 0 : 0 0 : 0 0 . 0 - 0 0 : 0 0 : 0 0 . 0 < / N a m e > < T e x t > O r ,   t h e y   c a n   a c c e s s   t h o u s a n d s   o f   r e s o u r c e s   a n d   c o n t e n t   i t e m s   i n   t h e   S k i l l s C e n t e r   R e s o u r c e   L i b r a r y   < / T e x t > < B o o k M a r k E n t r y N a m e > d e m o   S l i d e   2 0 0 : 0 0 : 0 0 . 0 < / B o o k M a r k E n t r y N a m e > < B o o k M a r k E x i t N a m e > d e m o   S l i d e   2 0 0 : 0 0 : 0 0 . 0 < / B o o k M a r k E x i t N a m e > < B o o k M a r k E n t r y P o s i t i o n > 0 < / B o o k M a r k E n t r y P o s i t i o n > < B o o k M a r k E x i t P o s i t i o n > 0 < / B o o k M a r k E x i t P o s i t i o n > < I s E x i t P o s i t i o n D e r i v e d > f a l s e < / I s E x i t P o s i t i o n D e r i v e d > < C a p t i o n S t y l e > < F o n t N a m e > C a l i b r i < / F o n t N a m e > < F o n t S t y l e > R e g u l a r < / F o n t S t y l e > < T e x t A l i g n S t y l e P r o p e r t y > l e f t < / T e x t A l i g n S t y l e P r o p e r t y > < F o n t C o l o r I n t e g e r > 0 < / F o n t C o l o r I n t e g e r > < B a c k g r o u n d C o l o r I n t e g e r > 1 3 9 4 7 8 5 7 < / B a c k g r o u n d C o l o r I n t e g e r > < C a p t i o n L o c a t i o n > S l i d e B o t t o m < / C a p t i o n L o c a t i o n > < F o n t S i z e > < V a l u e > 1 4 < / V a l u e > < U n i t > P o i n t < / U n i t > < / F o n t S i z e > < / C a p t i o n S t y l e > < / C a p t i o n I t e m > < C a p t i o n I t e m > < I n t e r n a l I d > 6 9 6 4 d 9 5 2 - 9 b 3 2 - 4 1 c 1 - 9 8 9 b - b 1 c 8 f 6 5 8 7 8 5 0 < / I n t e r n a l I d > < N a m e > d e m o   S l i d e   2 i n c l u d i n g s t u d y r e s o u r c e s , 0 0 : 0 0 : 0 0 . 0 - 0 0 : 0 0 : 0 0 . 0 < / N a m e > < T e x t > i n c l u d i n g   s t u d y   r e s o u r c e s ,   t e s t   p r e p   m a t e r i a l s   a n d   c a r e e r   g u i d a n c e . < / T e x t > < B o o k M a r k E n t r y N a m e > d e m o   S l i d e   2 0 0 : 0 0 : 0 0 . 0 < / B o o k M a r k E n t r y N a m e > < B o o k M a r k E x i t N a m e > d e m o   S l i d e   2 0 0 : 0 0 : 0 0 . 0 < / B o o k M a r k E x i t N a m e > < B o o k M a r k E n t r y P o s i t i o n > 0 < / B o o k M a r k E n t r y P o s i t i o n > < B o o k M a r k E x i t P o s i t i o n > 0 < / B o o k M a r k E x i t P o s i t i o n > < I s E x i t P o s i t i o n D e r i v e d > f a l s e < / I s E x i t P o s i t i o n D e r i v e d > < C a p t i o n S t y l e > < F o n t N a m e > C a l i b r i < / F o n t N a m e > < F o n t S t y l e > R e g u l a r < / F o n t S t y l e > < T e x t A l i g n S t y l e P r o p e r t y > l e f t < / T e x t A l i g n S t y l e P r o p e r t y > < F o n t C o l o r I n t e g e r > 0 < / F o n t C o l o r I n t e g e r > < B a c k g r o u n d C o l o r I n t e g e r > 1 3 9 4 7 8 5 7 < / B a c k g r o u n d C o l o r I n t e g e r > < C a p t i o n L o c a t i o n > S l i d e B o t t o m < / C a p t i o n L o c a t i o n > < F o n t S i z e > < V a l u e > 1 4 < / V a l u e > < U n i t > P o i n t < / U n i t > < / F o n t S i z e > < / C a p t i o n S t y l e > < / C a p t i o n I t e m > < C a p t i o n I t e m > < I n t e r n a l I d > 7 6 e 8 5 5 0 e - e d a 9 - 4 e 0 7 - 8 9 0 2 - 2 d c 5 7 f a e 1 f 4 9 < / I n t e r n a l I d > < N a m e > d e m o   S l i d e   2 A n d , o u r p e r s o n a l i z e d 0 0 : 0 0 : 0 0 . 0 - 0 0 : 0 0 : 0 0 . 0 < / N a m e > < T e x t > A n d ,   o u r   p e r s o n a l i z e d   f e a t u r e s   s u c h   a s   f a v o r i t e   t u t o r s ,   p r e v i o u s   s e s s i o n   r e v i e w s   a n d   a   v i r t u a l   l o c k e r   m a k e   s t u d y i n g   s o   m u c h   e a s i e r . < / T e x t > < B o o k M a r k E n t r y N a m e > d e m o   S l i d e   2 0 0 : 0 0 : 0 0 . 0 < / B o o k M a r k E n t r y N a m e > < B o o k M a r k E x i t N a m e > d e m o   S l i d e   2 0 0 : 0 0 : 0 0 . 0 < / B o o k M a r k E x i t N a m e > < B o o k M a r k E n t r y P o s i t i o n > 0 < / B o o k M a r k E n t r y P o s i t i o n > < B o o k M a r k E x i t P o s i t i o n > 0 < / B o o k M a r k E x i t P o s i t i o n > < I s E x i t P o s i t i o n D e r i v e d > f a l s e < / I s E x i t P o s i t i o n D e r i v e d > < C a p t i o n S t y l e > < F o n t N a m e > C a l i b r i < / F o n t N a m e > < F o n t S t y l e > R e g u l a r < / F o n t S t y l e > < T e x t A l i g n S t y l e P r o p e r t y > l e f t < / T e x t A l i g n S t y l e P r o p e r t y > < F o n t C o l o r I n t e g e r > 0 < / F o n t C o l o r I n t e g e r > < B a c k g r o u n d C o l o r I n t e g e r > 1 3 9 4 7 8 5 7 < / B a c k g r o u n d C o l o r I n t e g e r > < C a p t i o n L o c a t i o n > S l i d e B o t t o m < / C a p t i o n L o c a t i o n > < F o n t S i z e > < V a l u e > 1 4 < / V a l u e > < U n i t > P o i n t < / U n i t > < / F o n t S i z e > < / C a p t i o n S t y l e > < / C a p t i o n I t e m > < C a p t i o n I t e m > < I n t e r n a l I d > 4 f c 1 6 3 1 a - 7 8 d 5 - 4 6 5 6 - 8 e 4 d - 3 1 4 b d d 9 4 d d 4 5 < / I n t e r n a l I d > < N a m e > d e m o   S l i d e   2 T h e n , t o t o p 0 0 : 0 0 : 0 0 . 0 - 0 0 : 0 0 : 0 0 . 0 < / N a m e > < T e x t > T h e n ,   t o   t o p   i t   a l l   o f f ,   a l l   o f   t h i s   i s   a v a i l a b l e   t h r o u g h   a n y   i n t e r n e t - e n a b l e d   m o b i l e   d e v i c e . < / T e x t > < B o o k M a r k E n t r y N a m e > d e m o   S l i d e   2 0 0 : 0 0 : 0 0 . 0 < / B o o k M a r k E n t r y N a m e > < B o o k M a r k E x i t N a m e > d e m o   S l i d e   2 0 0 : 0 0 : 0 0 . 0 < / B o o k M a r k E x i t N a m e > < B o o k M a r k E n t r y P o s i t i o n > 0 < / B o o k M a r k E n t r y P o s i t i o n > < B o o k M a r k E x i t P o s i t i o n > 0 < / B o o k M a r k E x i t P o s i t i o n > < I s E x i t P o s i t i o n D e r i v e d > f a l s e < / I s E x i t P o s i t i o n D e r i v e d > < C a p t i o n S t y l e > < F o n t N a m e > C a l i b r i < / F o n t N a m e > < F o n t S t y l e > R e g u l a r < / F o n t S t y l e > < T e x t A l i g n S t y l e P r o p e r t y > l e f t < / T e x t A l i g n S t y l e P r o p e r t y > < F o n t C o l o r I n t e g e r > 0 < / F o n t C o l o r I n t e g e r > < B a c k g r o u n d C o l o r I n t e g e r > 1 3 9 4 7 8 5 7 < / B a c k g r o u n d C o l o r I n t e g e r > < C a p t i o n L o c a t i o n > S l i d e B o t t o m < / C a p t i o n L o c a t i o n > < F o n t S i z e > < V a l u e > 1 4 < / V a l u e > < U n i t > P o i n t < / U n i t > < / F o n t S i z e > < / C a p t i o n S t y l e > < / C a p t i o n I t e m > < C a p t i o n I t e m > < I n t e r n a l I d > 7 2 4 9 4 8 d 1 - 8 d d 3 - 4 a d 7 - 8 0 3 e - 2 a c 6 4 8 f 4 c 3 6 a < / I n t e r n a l I d > < N a m e > d e m o   S l i d e   2 O f c o u r s e , w e 0 0 : 0 0 : 0 6 . 7 - 0 0 : 0 0 : 2 5 . 0 < / N a m e > < T e x t > O f   c o u r s e ,   w e   h a v e   r e a l - t i m e ,   o n l i n e   t u t o r i n g   i n   o v e r   2 5   s u b j e c t s   f o r   k i n d e r g a r t n e r s   t h r o u g h   a d u l t   l e a r n e r s . < / T e x t > < B o o k M a r k E n t r y N a m e > d e m o   S l i d e   2 0 0 : 0 0 : 0 6 . 7 < / B o o k M a r k E n t r y N a m e > < B o o k M a r k E x i t N a m e > d e m o   S l i d e   2 0 0 : 0 0 : 2 5 . 0 < / B o o k M a r k E x i t N a m e > < B o o k M a r k E n t r y P o s i t i o n > 6 7 0 0 < / B o o k M a r k E n t r y P o s i t i o n > < B o o k M a r k E x i t P o s i t i o n > 2 5 0 4 6 < / B o o k M a r k E x i t P o s i t i o n > < I s E x i t P o s i t i o n D e r i v e d > f a l s e < / I s E x i t P o s i t i o n D e r i v e d > < C a p t i o n S t y l e > < F o n t N a m e > C a l i b r i < / F o n t N a m e > < F o n t S t y l e > R e g u l a r < / F o n t S t y l e > < T e x t A l i g n S t y l e P r o p e r t y > l e f t < / T e x t A l i g n S t y l e P r o p e r t y > < F o n t C o l o r I n t e g e r > 0 < / F o n t C o l o r I n t e g e r > < B a c k g r o u n d C o l o r I n t e g e r > 1 3 9 4 7 8 5 7 < / B a c k g r o u n d C o l o r I n t e g e r > < C a p t i o n L o c a t i o n > S l i d e B o t t o m < / C a p t i o n L o c a t i o n > < F o n t S i z e > < V a l u e > 1 4 < / V a l u e > < U n i t > P o i n t < / U n i t > < / F o n t S i z e > < / C a p t i o n S t y l e > < / C a p t i o n I t e m > < / C a p t i o n I t e m s > < / C a p t i o n I t e m s L i s t > 
</file>

<file path=customXml/item26.xml>��< ? x m l   v e r s i o n = " 1 . 0 "   e n c o d i n g = " u t f - 1 6 " ? > < C a p t i o n I t e m s L i s t   x m l n s : x s d = " h t t p : / / w w w . w 3 . o r g / 2 0 0 1 / X M L S c h e m a "   x m l n s : x s i = " h t t p : / / w w w . w 3 . o r g / 2 0 0 1 / X M L S c h e m a - i n s t a n c e " > < I d > 9 2 9 a c b e d - 6 b b e - 4 9 8 2 - b 9 d e - 7 a 1 0 7 6 a a 0 d 1 2 < / I d > < C a p t i o n I t e m s > < C a p t i o n I t e m > < I n t e r n a l I d > 1 f 4 0 a b e 1 - 3 c 8 8 - 4 5 f e - 8 9 7 a - f 0 a 4 8 3 3 2 9 b 0 6 < / I n t e r n a l I d > < N a m e > D e m o   S l i d e   1 6 B e c a u s e T u t o r . c o m h a s 0 0 : 0 0 : 0 0 . 0 - 0 0 : 0 0 : 1 2 . 5 < / N a m e > < T e x t > B e c a u s e   T u t o r . c o m   h a s   d e v e l o p e d   s u c h   a   u s e r - f r i e n d l y   i n t e r f a c e   a n d   b u i l t   i t   o n   a   p l u g - i n   f r e e   p l a t f o r m ,   q u e s t i o n s   a b o u t   h o w   t o   u s e   t h e   s e r v i c e   b y   s t u d e n t s   a r e   r a r e . < / T e x t > < B o o k M a r k E n t r y N a m e > D e m o   S l i d e   1 6 0 0 : 0 0 : 0 0 . 0 < / B o o k M a r k E n t r y N a m e > < B o o k M a r k E x i t N a m e > D e m o   S l i d e   1 6 0 0 : 0 0 : 1 2 . 5 < / B o o k M a r k E x i t N a m e > < B o o k M a r k E n t r y P o s i t i o n > 0 < / B o o k M a r k E n t r y P o s i t i o n > < B o o k M a r k E x i t P o s i t i o n > 1 2 5 4 0 < / 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 4 3 d d 4 1 5 f - 3 b d 4 - 4 6 4 8 - b 0 4 2 - 0 4 b 3 0 0 c 2 9 0 0 8 < / I n t e r n a l I d > < N a m e > D e m o   S l i d e   1 6 W h e n a q u e s t i o n 0 0 : 0 0 : 1 2 . 5 - 0 0 : 0 0 : 1 6 . 2 < / N a m e > < T e x t > W h e n   a   q u e s t i o n   d o e s   c o m e   u p ,   t h o u g h ,   w e ' r e   t h e r e   t o   h e l p . < / T e x t > < B o o k M a r k E n t r y N a m e > D e m o   S l i d e   1 6 0 0 : 0 0 : 1 2 . 5 < / B o o k M a r k E n t r y N a m e > < B o o k M a r k E x i t N a m e > D e m o   S l i d e   1 6 0 0 : 0 0 : 1 6 . 2 < / B o o k M a r k E x i t N a m e > < B o o k M a r k E n t r y P o s i t i o n > 1 2 5 4 0 < / B o o k M a r k E n t r y P o s i t i o n > < B o o k M a r k E x i t P o s i t i o n > 1 6 2 3 0 < / 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 2 e 1 8 b a 0 3 - 6 1 c 7 - 4 0 6 b - a 6 8 8 - e 4 6 a 0 e b d 6 3 a d < / I n t e r n a l I d > < N a m e > D e m o   S l i d e   1 6 T u t o r . c o m o f f e r s b o t h 0 0 : 0 0 : 1 6 . 2 - 0 0 : 0 0 : 2 3 . 3 < / N a m e > < T e x t > T u t o r . c o m   o f f e r s   b o t h   e m a i l   a n d   p h o n e   s u p p o r t   t o   e n d - u s e r s   7   d a y s   p e r   w e e k . < / T e x t > < B o o k M a r k E n t r y N a m e > D e m o   S l i d e   1 6 0 0 : 0 0 : 1 6 . 2 < / B o o k M a r k E n t r y N a m e > < B o o k M a r k E x i t N a m e > D e m o   S l i d e   1 6 0 0 : 0 0 : 2 3 . 3 < / B o o k M a r k E x i t N a m e > < B o o k M a r k E n t r y P o s i t i o n > 1 6 2 3 0 < / B o o k M a r k E n t r y P o s i t i o n > < B o o k M a r k E x i t P o s i t i o n > 2 3 3 5 0 < / 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 8 e c 2 5 9 a d - 7 4 6 6 - 4 f 8 1 - 8 6 f f - 1 b b e 1 3 3 f 9 4 5 c < / I n t e r n a l I d > < N a m e > D e m o   S l i d e   1 6 O u r t u t o r s a r e 0 0 : 0 0 : 2 3 . 3 - 0 0 : 0 0 : 2 9 . 7 < / N a m e > < T e x t > O u r   t u t o r s   a r e   a b l e   t o   p r o v i d e   i n - c l a s s r o o m   i n s t r u c t i o n   o n   h o w   t o   u s e   t h e   c l a s s r o o m   t o o l s < / T e x t > < B o o k M a r k E n t r y N a m e > D e m o   S l i d e   1 6 0 0 : 0 0 : 2 3 . 3 < / B o o k M a r k E n t r y N a m e > < B o o k M a r k E x i t N a m e > D e m o   S l i d e   1 6 0 0 : 0 0 : 2 9 . 7 < / B o o k M a r k E x i t N a m e > < B o o k M a r k E n t r y P o s i t i o n > 2 3 3 5 0 < / B o o k M a r k E n t r y P o s i t i o n > < B o o k M a r k E x i t P o s i t i o n > 2 9 7 1 2 < / 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 3 8 9 8 e 2 f 4 - 0 d 9 e - 4 f 5 0 - 8 a 8 2 - d 3 2 7 6 6 a d f 1 d d < / I n t e r n a l I d > < N a m e > D e m o   S l i d e   1 6 a n d w e i n c l u d e 0 0 : 0 0 : 2 9 . 7 - 0 0 : 0 0 : 3 4 . 8 < / N a m e > < T e x t > a n d   w e   i n c l u d e   a   d e t a i l e d   F A Q   l i n k   o n   e v e r y   p a g e   o f   t h e   p o r t a l . < / T e x t > < B o o k M a r k E n t r y N a m e > D e m o   S l i d e   1 6 0 0 : 0 0 : 2 9 . 7 < / B o o k M a r k E n t r y N a m e > < B o o k M a r k E x i t N a m e > D e m o   S l i d e   1 6 0 0 : 0 0 : 3 4 . 8 < / B o o k M a r k E x i t N a m e > < B o o k M a r k E n t r y P o s i t i o n > 2 9 7 1 2 < / B o o k M a r k E n t r y P o s i t i o n > < B o o k M a r k E x i t P o s i t i o n > 3 4 8 3 2 < / 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 9 e b 9 b 0 4 d - 6 d d b - 4 e 2 e - b e 9 a - 1 b e 7 0 6 1 0 0 2 6 9 < / I n t e r n a l I d > < N a m e > D e m o   S l i d e   1 6 I n a d d i t i o n , w e 0 0 : 0 0 : 3 4 . 8 - 0 0 : 0 0 : 4 7 . 1 < / N a m e > < T e x t > I n   a d d i t i o n ,   w e   s u p p l y   o u r   l i b r a r y   p a r t n e r s   w i t h   t h e   t o o l s   t h e y   n e e d   t o   s h a r e ,   i n c l u d i n g   s i m p l e - t o - f o l l o w   < / T e x t > < B o o k M a r k E n t r y N a m e > D e m o   S l i d e   1 6 0 0 : 0 0 : 3 4 . 8 < / B o o k M a r k E n t r y N a m e > < B o o k M a r k E x i t N a m e > D e m o   S l i d e   1 6 0 0 : 0 0 : 4 7 . 1 < / B o o k M a r k E x i t N a m e > < B o o k M a r k E n t r y P o s i t i o n > 3 4 8 0 0 < / B o o k M a r k E n t r y P o s i t i o n > < B o o k M a r k E x i t P o s i t i o n > 4 7 1 4 2 < / 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 c 0 7 6 9 2 0 1 - c f 0 1 - 4 8 5 e - 8 e 2 1 - f 0 a c 1 a a 9 e d 7 d < / I n t e r n a l I d > < N a m e > D e m o   S l i d e   1 6 " H o w T o U s e 0 0 : 0 0 : 4 7 . 1 - 0 0 : 0 0 : 5 5 . 1 < / N a m e > < T e x t > " H o w   T o   U s e   T u t o r . c o m "   h a n d o u t s ,   s h o r t   d e m o n s t r a t i o n   v i d e o s   f o r   u s e r s ,   a n d   b r o c h u r e s   o f f e r i n g   " T i p s   & a m p ;   T r i c k s "   a b o u t   e x t r a   f e a t u r e s . < / T e x t > < B o o k M a r k E n t r y N a m e > D e m o   S l i d e   1 6 0 0 : 0 0 : 4 7 . 1 < / B o o k M a r k E n t r y N a m e > < B o o k M a r k E x i t N a m e > D e m o   S l i d e   1 6 0 0 : 0 0 : 5 5 . 1 < / B o o k M a r k E x i t N a m e > < B o o k M a r k E n t r y P o s i t i o n > 4 7 1 4 2 < / B o o k M a r k E n t r y P o s i t i o n > < B o o k M a r k E x i t P o s i t i o n > 5 5 1 9 2 < / 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 f 6 1 3 e 9 8 d - 8 2 7 4 - 4 1 9 a - 8 5 1 6 - 3 9 8 e 2 a f a 7 d 0 e < / I n t e r n a l I d > < N a m e > D e m o   S l i d e   1 6 I n t h e c l a s s r o o m 0 0 : 0 0 : 5 5 . 1 - 0 0 : 0 1 : 0 2 . 8 < / N a m e > < T e x t > I n   t h e   c l a s s r o o m   a n d   o u t ,   T u t o r . c o m   o f f e r s   y o u r   p a t r o n s   t h e   s u p p o r t   t h e y   n e e d   a n d   d e s e r v e . < / T e x t > < B o o k M a r k E n t r y N a m e > D e m o   S l i d e   1 6 0 0 : 0 0 : 5 5 . 1 < / B o o k M a r k E n t r y N a m e > < B o o k M a r k E x i t N a m e > D e m o   S l i d e   1 6 0 0 : 0 1 : 0 2 . 8 < / B o o k M a r k E x i t N a m e > < B o o k M a r k E n t r y P o s i t i o n > 5 5 1 9 2 < / B o o k M a r k E n t r y P o s i t i o n > < B o o k M a r k E x i t P o s i t i o n > 6 2 8 0 0 < / 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s > < / C a p t i o n I t e m s L i s t > 
</file>

<file path=customXml/item27.xml>��< ? x m l   v e r s i o n = " 1 . 0 "   e n c o d i n g = " u t f - 1 6 " ? > < C a p t i o n I t e m s L i s t   x m l n s : x s d = " h t t p : / / w w w . w 3 . o r g / 2 0 0 1 / X M L S c h e m a "   x m l n s : x s i = " h t t p : / / w w w . w 3 . o r g / 2 0 0 1 / X M L S c h e m a - i n s t a n c e " > < I d > d 0 1 6 6 1 0 7 - 6 3 1 2 - 4 e a 0 - b c 0 3 - 7 7 4 a 5 c 9 c e 4 0 d < / I d > < C a p t i o n I t e m s > < C a p t i o n I t e m > < I n t e r n a l I d > 5 9 b d 8 5 7 b - a b 9 1 - 4 7 4 5 - 9 f 5 e - d d d 4 e e 3 9 3 a 0 f < / I n t e r n a l I d > < N a m e > D e m o   S l i d e   1 0 T h e a v e r a g e w a i t 0 0 : 0 0 : 0 0 . 0 - 0 0 : 0 0 : 0 5 . 2 < / N a m e > < T e x t > T h e   a v e r a g e   w a i t   t i m e   t o   c o n n e c t   w i t h   a   t u t o r   i s   u n d e r   3   m i n u t e s . < / T e x t > < B o o k M a r k E n t r y N a m e > D e m o   S l i d e   1 0 0 0 : 0 0 : 0 0 . 0 < / B o o k M a r k E n t r y N a m e > < B o o k M a r k E x i t N a m e > D e m o   S l i d e   1 0 0 0 : 0 0 : 0 5 . 2 < / B o o k M a r k E x i t N a m e > < B o o k M a r k E n t r y P o s i t i o n > 0 < / B o o k M a r k E n t r y P o s i t i o n > < B o o k M a r k E x i t P o s i t i o n > 5 2 7 0 < / 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 f 4 2 5 d a 4 6 - c e 1 5 - 4 5 8 6 - 8 5 8 e - 8 f 3 6 c c d 2 e 6 0 5 < / I n t e r n a l I d > < N a m e > D e m o   S l i d e   1 0 P a t r o n s d o n o t 0 0 : 0 0 : 0 5 . 2 - 0 0 : 0 0 : 1 2 . 8 < / N a m e > < T e x t > P a t r o n s   d o   n o t   n e e d   a n   a p p o i n t m e n t   a n d   c a n   c o n n e c t   a n y   t i m e   y o u r   l i b r a r y ' s   s e r v i c e   i s   o p e n . < / T e x t > < B o o k M a r k E n t r y N a m e > D e m o   S l i d e   1 0 0 0 : 0 0 : 0 5 . 2 < / B o o k M a r k E n t r y N a m e > < B o o k M a r k E x i t N a m e > D e m o   S l i d e   1 0 0 0 : 0 0 : 1 2 . 8 < / B o o k M a r k E x i t N a m e > < B o o k M a r k E n t r y P o s i t i o n > 5 2 7 0 < / B o o k M a r k E n t r y P o s i t i o n > < B o o k M a r k E x i t P o s i t i o n > 1 2 8 0 0 < / 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s > < / C a p t i o n I t e m s L i s t > 
</file>

<file path=customXml/item28.xml>��< ? x m l   v e r s i o n = " 1 . 0 "   e n c o d i n g = " u t f - 1 6 " ? > < C a p t i o n I t e m s L i s t   x m l n s : x s d = " h t t p : / / w w w . w 3 . o r g / 2 0 0 1 / X M L S c h e m a "   x m l n s : x s i = " h t t p : / / w w w . w 3 . o r g / 2 0 0 1 / X M L S c h e m a - i n s t a n c e " > < I d > 3 0 7 3 7 2 1 d - 5 8 2 3 - 4 9 f 3 - 8 5 9 8 - b f 6 1 4 9 9 3 c 5 9 c < / I d > < C a p t i o n I t e m s > < C a p t i o n I t e m > < I n t e r n a l I d > 6 d b 8 b 2 1 f - e 7 a 2 - 4 9 c 7 - b 0 e b - c 2 d 0 6 c 2 f 2 7 a d < / I n t e r n a l I d > < N a m e > D e m o   S l i d e   1 1 O n c e i n t h e 0 0 : 0 0 : 0 0 . 0 - 0 0 : 0 0 : 0 8 . 3 < / N a m e > < T e x t > O n c e   i n   t h e   c l a s s r o o m ,   t h e   p a t r o n   a n d   t u t o r   c o m m u n i c a t e   u s i n g   f o u r   d i f f e r e n t   m o d e s   o f   c o m m u n i c a t i o n   a n d   s h a r i n g . < / T e x t > < B o o k M a r k E n t r y N a m e > D e m o   S l i d e   1 1 0 0 : 0 0 : 0 0 . 0 < / B o o k M a r k E n t r y N a m e > < B o o k M a r k E x i t N a m e > D e m o   S l i d e   1 1 0 0 : 0 0 : 0 8 . 3 < / B o o k M a r k E x i t N a m e > < B o o k M a r k E n t r y P o s i t i o n > 0 < / B o o k M a r k E n t r y P o s i t i o n > < B o o k M a r k E x i t P o s i t i o n > 8 3 0 0 < / 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 f 0 6 1 2 b a d - 5 9 b b - 4 6 4 c - 8 4 0 e - 7 6 d 0 3 a 1 4 a e 4 2 < / I n t e r n a l I d > < N a m e > D e m o   S l i d e   1 1 F i r s t u p i s 0 0 : 0 0 : 0 8 . 3 - 0 0 : 0 0 : 1 0 . 8 < / N a m e > < T e x t > F i r s t   u p   i s   t h e   c h a t   a r e a . < / T e x t > < B o o k M a r k E n t r y N a m e > D e m o   S l i d e   1 1 0 0 : 0 0 : 0 8 . 3 < / B o o k M a r k E n t r y N a m e > < B o o k M a r k E x i t N a m e > D e m o   S l i d e   1 1 0 0 : 0 0 : 1 0 . 8 < / B o o k M a r k E x i t N a m e > < B o o k M a r k E n t r y P o s i t i o n > 8 3 0 0 < / B o o k M a r k E n t r y P o s i t i o n > < B o o k M a r k E x i t P o s i t i o n > 1 0 8 7 0 < / 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 d 3 1 c 8 8 6 8 - d f 7 a - 4 5 6 b - 9 0 6 2 - c b 8 6 9 8 0 9 e c 4 d < / I n t e r n a l I d > < N a m e > D e m o   S l i d e   1 1 V e r y s i m i l a r t o 0 0 : 0 0 : 1 0 . 8 - 0 0 : 0 0 : 1 9 . 6 < / N a m e > < T e x t > V e r y   s i m i l a r   t o   t e x t i n g   a n d   i n s t a n t   m e s s a g i n g ,   t u t o r   a n d   s t u d e n t   t y p e   b a c k   a n d   f o r t h   t o   e a c h   o t h e r   w i t h i n   t h e   r e c o r d e d   c l a s s r o o m . < / T e x t > < B o o k M a r k E n t r y N a m e > D e m o   S l i d e   1 1 0 0 : 0 0 : 1 0 . 8 < / B o o k M a r k E n t r y N a m e > < B o o k M a r k E x i t N a m e > D e m o   S l i d e   1 1 0 0 : 0 0 : 1 9 . 6 < / B o o k M a r k E x i t N a m e > < B o o k M a r k E n t r y P o s i t i o n > 1 0 8 0 0 < / B o o k M a r k E n t r y P o s i t i o n > < B o o k M a r k E x i t P o s i t i o n > 1 9 6 9 0 < / 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 e 6 e 4 c 5 e a - 2 1 c 3 - 4 0 5 d - a 5 9 3 - 8 8 4 2 c 3 8 e 6 f 5 b < / I n t e r n a l I d > < N a m e > D e m o   S l i d e   1 1 W e a l s o u s e 0 0 : 0 0 : 1 9 . 6 - 0 0 : 0 0 : 2 3 . 1 < / N a m e > < T e x t > W e   a l s o   u s e   t h e   w h i t e b o a r d   q u i t e   e x t e n s i v e l y . < / T e x t > < B o o k M a r k E n t r y N a m e > D e m o   S l i d e   1 1 0 0 : 0 0 : 1 9 . 6 < / B o o k M a r k E n t r y N a m e > < B o o k M a r k E x i t N a m e > D e m o   S l i d e   1 1 0 0 : 0 0 : 2 3 . 1 < / B o o k M a r k E x i t N a m e > < B o o k M a r k E n t r y P o s i t i o n > 1 9 6 9 0 < / B o o k M a r k E n t r y P o s i t i o n > < B o o k M a r k E x i t P o s i t i o n > 2 3 1 7 0 < / 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 4 8 7 e 8 6 0 4 - 5 5 5 e - 4 8 5 e - b e e 8 - 2 a 2 7 1 c 2 6 0 d e 1 < / I n t e r n a l I d > < N a m e > D e m o   S l i d e   1 1 B o t h s t u d e n t a n d 0 0 : 0 0 : 2 3 . 1 - 0 0 : 0 0 : 3 4 . 5 < / N a m e > < T e x t > B o t h   s t u d e n t   a n d   t u t o r   c a n   d r a w   o n   t h e   i n t e r a c t i v e ,   r e a l - t i m e   w h i t e b o a r d   u s i n g   a   v a r i e t y   o f   t o o l s   s u c h   a s   p e n ,   l i n e ,   s h a p e   a n d   t e x t .   < / T e x t > < B o o k M a r k E n t r y N a m e > D e m o   S l i d e   1 1 0 0 : 0 0 : 2 3 . 1 < / B o o k M a r k E n t r y N a m e > < B o o k M a r k E x i t N a m e > D e m o   S l i d e   1 1 0 0 : 0 0 : 3 4 . 5 < / B o o k M a r k E x i t N a m e > < B o o k M a r k E n t r y P o s i t i o n > 2 3 1 7 0 < / B o o k M a r k E n t r y P o s i t i o n > < B o o k M a r k E x i t P o s i t i o n > 3 4 5 7 2 < / 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 4 e 2 5 2 5 8 e - 9 4 7 4 - 4 c 3 4 - 8 6 6 f - e 7 5 b 0 1 4 e 4 c 1 c < / I n t e r n a l I d > < N a m e > D e m o   S l i d e   1 1 C o l o r s c a n b e 0 0 : 0 0 : 3 4 . 5 - 0 0 : 0 0 : 3 9 . 5 < / N a m e > < T e x t > C o l o r s   c a n   b e   c h a n g e d   t o   m a k e   d r a w i n g s   m o r e   d y n a m i c . < / T e x t > < B o o k M a r k E n t r y N a m e > D e m o   S l i d e   1 1 0 0 : 0 0 : 3 4 . 5 < / B o o k M a r k E n t r y N a m e > < B o o k M a r k E x i t N a m e > D e m o   S l i d e   1 1 0 0 : 0 0 : 3 9 . 5 < / B o o k M a r k E x i t N a m e > < B o o k M a r k E n t r y P o s i t i o n > 3 4 5 7 2 < / B o o k M a r k E n t r y P o s i t i o n > < B o o k M a r k E x i t P o s i t i o n > 3 9 5 9 4 < / 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 8 2 e f c 1 2 8 - a 0 a 5 - 4 a a 8 - 8 b b b - f 9 7 d 6 5 f a 6 9 4 3 < / I n t e r n a l I d > < N a m e > D e m o   S l i d e   1 1 S t u d e n t s a n d t u t o r s 0 0 : 0 0 : 3 9 . 5 - 0 0 : 0 0 : 4 5 . 4 < / N a m e > < T e x t > S t u d e n t s   a n d   t u t o r s   c a n   p a s t e   i m a g e s   o n   t h e   b o a r d   s u c h   a s   m a p s   o r   d i a g r a m s < / T e x t > < B o o k M a r k E n t r y N a m e > D e m o   S l i d e   1 1 0 0 : 0 0 : 3 9 . 5 < / B o o k M a r k E n t r y N a m e > < B o o k M a r k E x i t N a m e > D e m o   S l i d e   1 1 0 0 : 0 0 : 4 5 . 4 < / B o o k M a r k E x i t N a m e > < B o o k M a r k E n t r y P o s i t i o n > 3 9 5 9 4 < / B o o k M a r k E n t r y P o s i t i o n > < B o o k M a r k E x i t P o s i t i o n > 4 5 4 4 4 < / 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 4 7 c b 9 5 7 5 - 9 b b f - 4 9 8 8 - 9 0 8 8 - e 6 d b d a f 4 5 6 3 3 < / I n t e r n a l I d > < N a m e > D e m o   S l i d e   1 1 a n d c a n e v e n 0 0 : 0 0 : 4 5 . 4 - 0 0 : 0 0 : 4 9 . 2 < / N a m e > < T e x t > a n d   c a n   e v e n   t u r n   t h e   e n t i r e   w h i t e b o a r d   i n t o   g r a p h   p a p e r . < / T e x t > < B o o k M a r k E n t r y N a m e > D e m o   S l i d e   1 1 0 0 : 0 0 : 4 5 . 4 < / B o o k M a r k E n t r y N a m e > < B o o k M a r k E x i t N a m e > D e m o   S l i d e   1 1 0 0 : 0 0 : 4 9 . 2 < / B o o k M a r k E x i t N a m e > < B o o k M a r k E n t r y P o s i t i o n > 4 5 4 4 4 < / B o o k M a r k E n t r y P o s i t i o n > < B o o k M a r k E x i t P o s i t i o n > 4 9 2 8 4 < / 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 2 b b c c 5 1 7 - e b 0 d - 4 3 6 6 - 8 7 0 e - 0 d 9 0 3 f 7 0 d 1 b 7 < / I n t e r n a l I d > < N a m e > D e m o   S l i d e   1 1 A d d i t i o n a l w h i t e b o a r d s c a n 0 0 : 0 0 : 4 9 . 2 - 0 0 : 0 0 : 5 9 . 0 < / N a m e > < T e x t > A d d i t i o n a l   w h i t e b o a r d s   c a n   b e   a d d e d   a s   n e e d e d   s o   t h a t   s t u d e n t s   d o   n o t   h a v e   t o   e r a s e   t h e i r   w o r k   t o   s t a r t   o n   a   n e w   p r o b l e m . < / T e x t > < B o o k M a r k E n t r y N a m e > D e m o   S l i d e   1 1 0 0 : 0 0 : 4 9 . 2 < / B o o k M a r k E n t r y N a m e > < B o o k M a r k E x i t N a m e > D e m o   S l i d e   1 1 0 0 : 0 0 : 5 9 . 0 < / B o o k M a r k E x i t N a m e > < B o o k M a r k E n t r y P o s i t i o n > 4 9 2 8 4 < / B o o k M a r k E n t r y P o s i t i o n > < B o o k M a r k E x i t P o s i t i o n > 5 9 0 0 0 < / 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s > < / C a p t i o n I t e m s L i s t > 
</file>

<file path=customXml/item29.xml>��< ? x m l   v e r s i o n = " 1 . 0 "   e n c o d i n g = " u t f - 1 6 " ? > < C a p t i o n I t e m s L i s t   x m l n s : x s d = " h t t p : / / w w w . w 3 . o r g / 2 0 0 1 / X M L S c h e m a "   x m l n s : x s i = " h t t p : / / w w w . w 3 . o r g / 2 0 0 1 / X M L S c h e m a - i n s t a n c e " > < I d > a c 8 d 4 e 7 7 - e 2 8 3 - 4 b 5 5 - a b b c - 5 1 6 5 f f 9 c e 2 b a < / I d > < C a p t i o n I t e m s > < C a p t i o n I t e m > < I n t e r n a l I d > a e 6 6 b 8 3 4 - 7 7 3 4 - 4 4 e b - b 9 f 3 - 5 b 6 4 a d c 3 1 3 c 8 < / I n t e r n a l I d > < N a m e > D e m o   S l i d e   3 Y o u r p a t r o n s w i l l 0 0 : 0 0 : 0 0 . 0 - 0 0 : 0 0 : 0 6 . 1 < / N a m e > < T e x t > Y o u r   p a t r o n s   w i l l   a c c e s s   T u t o r . c o m   t h r o u g h   t h e   l i b r a r y ' s   w e b s i t e . < / T e x t > < B o o k M a r k E n t r y N a m e > D e m o   S l i d e   3 0 0 : 0 0 : 0 0 . 0 < / B o o k M a r k E n t r y N a m e > < B o o k M a r k E x i t N a m e > D e m o   S l i d e   3 0 0 : 0 0 : 0 6 . 1 < / B o o k M a r k E x i t N a m e > < B o o k M a r k E n t r y P o s i t i o n > 0 < / B o o k M a r k E n t r y P o s i t i o n > < B o o k M a r k E x i t P o s i t i o n > 6 1 8 0 < / 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 4 7 a 6 f 1 2 d - d 3 c a - 4 9 4 c - a f f 9 - 9 9 8 4 8 3 e 6 4 8 5 9 < / I n t e r n a l I d > < N a m e > D e m o   S l i d e   3 T u t o r . c o m w i l l p r o v i d e 0 0 : 0 0 : 0 6 . 1 - 0 0 : 0 0 : 1 6 . 5 < / N a m e > < T e x t > T u t o r . c o m   w i l l   p r o v i d e   y o u   w i t h   a   f r i e n d l y   U R L ,   s e v e r a l   w e b   g r a p h i c s   f r o m   w h i c h   t o   c h o o s e   a n d   s u g g e s t i o n s   f o r   w h e r e   o n   y o u r   s i t e   t o   p l a c e   t h e   l i n k s . < / T e x t > < B o o k M a r k E n t r y N a m e > D e m o   S l i d e   3 0 0 : 0 0 : 0 6 . 1 < / B o o k M a r k E n t r y N a m e > < B o o k M a r k E x i t N a m e > D e m o   S l i d e   3 0 0 : 0 0 : 1 6 . 5 < / B o o k M a r k E x i t N a m e > < B o o k M a r k E n t r y P o s i t i o n > 6 1 8 0 < / B o o k M a r k E n t r y P o s i t i o n > < B o o k M a r k E x i t P o s i t i o n > 1 6 5 9 0 < / 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 6 3 b 4 a 1 3 3 - 8 2 9 b - 4 8 0 4 - a f a b - d 2 0 f c c 7 3 6 0 1 1 < / I n t e r n a l I d > < N a m e > D e m o   S l i d e   3 W e ' l l h e l p s e t 0 0 : 0 0 : 1 6 . 5 - 0 0 : 0 0 : 2 7 . 5 < / N a m e > < T e x t > W e ' l l   h e l p   s e t   u p   a u t h e n t i c a t i o n   o f   t h e   s e r v i c e   u s i n g   a   l i b r a r y   c a r d   s t e m   n u m b e r ,   I P   a d d r e s s e s ,   r e f e r r i n g   U R L s   o r   a n y   c o m b i n a t i o n   o f   t e h   t h r e e .   < / T e x t > < B o o k M a r k E n t r y N a m e > D e m o   S l i d e   3 0 0 : 0 0 : 1 6 . 5 < / B o o k M a r k E n t r y N a m e > < B o o k M a r k E x i t N a m e > D e m o   S l i d e   3 0 0 : 0 0 : 2 7 . 5 < / B o o k M a r k E x i t N a m e > < B o o k M a r k E n t r y P o s i t i o n > 1 6 5 9 0 < / B o o k M a r k E n t r y P o s i t i o n > < B o o k M a r k E x i t P o s i t i o n > 2 7 5 7 0 < / 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 b e 4 3 c 1 5 c - 4 a a 9 - 4 7 a 6 - 9 e a 1 - 6 7 7 5 2 a 9 3 e d 0 3 < / I n t e r n a l I d > < N a m e > D e m o   S l i d e   3 Y o u r l i b r a r y m a y 0 0 : 0 0 : 2 7 . 5 - 0 0 : 0 0 : 3 4 . 9 < / N a m e > < T e x t > Y o u r   l i b r a r y   m a y   a l s o   c h o o s e   t o   p l a c e   a   l i n k   t o   t h e   s e r v i c e   o n   y o u r   m o b i l e   a p p . < / T e x t > < B o o k M a r k E n t r y N a m e > D e m o   S l i d e   3 0 0 : 0 0 : 2 7 . 5 < / B o o k M a r k E n t r y N a m e > < B o o k M a r k E x i t N a m e > D e m o   S l i d e   3 0 0 : 0 0 : 3 4 . 9 < / B o o k M a r k E x i t N a m e > < B o o k M a r k E n t r y P o s i t i o n > 2 7 5 7 0 < / B o o k M a r k E n t r y P o s i t i o n > < B o o k M a r k E x i t P o s i t i o n > 3 4 9 0 0 < / 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s > < / C a p t i o n I t e m s L i s t > 
</file>

<file path=customXml/item3.xml>��< ? x m l   v e r s i o n = " 1 . 0 "   e n c o d i n g = " u t f - 1 6 " ? > < C a p t i o n I t e m s L i s t   x m l n s : x s d = " h t t p : / / w w w . w 3 . o r g / 2 0 0 1 / X M L S c h e m a "   x m l n s : x s i = " h t t p : / / w w w . w 3 . o r g / 2 0 0 1 / X M L S c h e m a - i n s t a n c e " > < I d > f 6 e 8 b 6 9 9 - f d 0 6 - 4 2 0 b - 9 e 9 c - 7 4 b 0 9 1 e c 9 e 7 2 < / I d > < C a p t i o n I t e m s > < C a p t i o n I t e m > < I n t e r n a l I d > a 3 1 b d 8 f 0 - c 0 5 4 - 4 2 9 1 - 8 d 3 3 - b 6 c 1 7 b 2 4 8 0 e 8 < / I n t e r n a l I d > < N a m e > S t u d e n t   V i d e o   S l i d e   1 0 Y o u r t u t o r s c a n 0 0 : 0 0 : 0 0 . 0 - 0 0 : 0 0 : 0 6 . 1 < / N a m e > < T e x t > Y o u r   t u t o r s   c a n   e v e n   s h a r e   w e b   r e s o u r c e s   w i t h   y o u   i n   t h e   c l a s s r o o m . < / T e x t > < B o o k M a r k E n t r y N a m e > S t u d e n t   V i d e o   S l i d e   1 0 0 0 : 0 0 : 0 0 . 0 < / B o o k M a r k E n t r y N a m e > < B o o k M a r k E x i t N a m e > S t u d e n t   V i d e o   S l i d e   1 0 0 0 : 0 0 : 0 6 . 1 < / B o o k M a r k E x i t N a m e > < B o o k M a r k E n t r y P o s i t i o n > 0 < / B o o k M a r k E n t r y P o s i t i o n > < B o o k M a r k E x i t P o s i t i o n > 6 1 5 0 < / 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I n t e r n a l I d > f 2 f e f c f 8 - 9 6 8 3 - 4 8 5 4 - 8 8 a a - 0 6 d 8 e f c a 4 c c d < / I n t e r n a l I d > < N a m e > S t u d e n t   V i d e o   S l i d e   1 0 T h e y ' l l s h o w y o u 0 0 : 0 0 : 0 6 . 1 - 0 0 : 0 0 : 1 7 . 6 < / N a m e > < T e x t > T h e y ' l l   s h o w   y o u   r e l i a b l e   r e s o u r c e s   t o   u s e   f o r   y o u r   a s s i g n m e n t s ,   t e a c h   y o u   h o w   t o   f i n d   g o o d   r e s o u r c e s   o r   e v e n   s h a r e   a d d i t i o n a l   p r a c t i c e   p r o b l e m s   w i t h   y o u . < / T e x t > < B o o k M a r k E n t r y N a m e > S t u d e n t   V i d e o   S l i d e   1 0 0 0 : 0 0 : 0 6 . 1 < / B o o k M a r k E n t r y N a m e > < B o o k M a r k E x i t N a m e > S t u d e n t   V i d e o   S l i d e   1 0 0 0 : 0 0 : 1 7 . 6 < / B o o k M a r k E x i t N a m e > < B o o k M a r k E n t r y P o s i t i o n > 6 1 5 0 < / B o o k M a r k E n t r y P o s i t i o n > < B o o k M a r k E x i t P o s i t i o n > 1 7 6 0 0 < / 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s > < / C a p t i o n I t e m s L i s t > 
</file>

<file path=customXml/item30.xml>��< ? x m l   v e r s i o n = " 1 . 0 "   e n c o d i n g = " u t f - 1 6 " ? > < C a p t i o n I t e m s L i s t   x m l n s : x s d = " h t t p : / / w w w . w 3 . o r g / 2 0 0 1 / X M L S c h e m a "   x m l n s : x s i = " h t t p : / / w w w . w 3 . o r g / 2 0 0 1 / X M L S c h e m a - i n s t a n c e " > < I d > f 8 c 5 a d d 0 - e 7 4 9 - 4 e 7 e - b 9 f 5 - 6 6 c 4 7 d b 6 6 c 3 6 < / I d > < C a p t i o n I t e m s > < C a p t i o n I t e m > < I n t e r n a l I d > 6 e b a 1 a 7 1 - b e 0 d - 4 3 9 7 - 8 1 b 9 - b c 7 3 5 6 5 3 e 0 1 6 < / I n t e r n a l I d > < N a m e > D e m o   S l i d e   6 A n d , w e ' l l l e t 0 0 : 0 0 : 0 0 . 0 - 0 0 : 0 0 : 0 9 . 4 < / N a m e > < T e x t > A n d ,   w e ' l l   l e t   y o u r   p a t r o n s   k n o w   h o w   t h e y ' r e   d o i n g   b y   p r o v i d i n g   a s s e s s m e n t   q u i z z e s   i n o v e r   1 2   d i f f e r e n t   s u b j e c t s . < / T e x t > < B o o k M a r k E n t r y N a m e > D e m o   S l i d e   6 0 0 : 0 0 : 0 0 . 0 < / B o o k M a r k E n t r y N a m e > < B o o k M a r k E x i t N a m e > D e m o   S l i d e   6 0 0 : 0 0 : 0 9 . 4 < / B o o k M a r k E x i t N a m e > < B o o k M a r k E n t r y P o s i t i o n > 0 < / B o o k M a r k E n t r y P o s i t i o n > < B o o k M a r k E x i t P o s i t i o n > 9 4 1 0 < / 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 d b 2 3 e f 5 1 - 0 2 d 3 - 4 f b a - b b e 1 - 3 5 9 f 2 5 f 8 d 2 1 e < / I n t e r n a l I d > < N a m e > D e m o   S l i d e   6 T h e s e q u i z z e s a r e 0 0 : 0 0 : 0 9 . 4 - 0 0 : 0 0 : 1 7 . 8 < / N a m e > < T e x t > T h e s e   q u i z z e s   a r e   h e l p f u l   t o   s t u d e n t s   p r e p a r i n g   f o r   a   n e w   c o u r s e ,   s t u d y i n g   f o r   a   t e s t   o r   j u s t   r e v i e w i n g   t h e i r   s k i l l s . < / T e x t > < B o o k M a r k E n t r y N a m e > D e m o   S l i d e   6 0 0 : 0 0 : 0 9 . 4 < / B o o k M a r k E n t r y N a m e > < B o o k M a r k E x i t N a m e > D e m o   S l i d e   6 0 0 : 0 0 : 1 7 . 8 < / B o o k M a r k E x i t N a m e > < B o o k M a r k E n t r y P o s i t i o n > 9 4 1 0 < / B o o k M a r k E n t r y P o s i t i o n > < B o o k M a r k E x i t P o s i t i o n > 1 7 8 8 0 < / 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 9 b 9 8 9 6 7 a - 1 8 4 2 - 4 8 3 3 - 9 0 b d - 2 e f 5 0 4 d 8 2 0 8 6 < / I n t e r n a l I d > < N a m e > D e m o   S l i d e   6 C u r r e n t l y w e o f f e r 0 0 : 0 0 : 1 7 . 8 - 0 0 : 0 0 : 2 3 . 3 < / N a m e > < T e x t > C u r r e n t l y   w e   o f f e r   q u i z z e s   i n   m a t h ,   s c i e n c e   a n d   l a n g u a g e   a r t s . < / T e x t > < B o o k M a r k E n t r y N a m e > D e m o   S l i d e   6 0 0 : 0 0 : 1 7 . 8 < / B o o k M a r k E n t r y N a m e > < B o o k M a r k E x i t N a m e > D e m o   S l i d e   6 0 0 : 0 0 : 2 3 . 3 < / B o o k M a r k E x i t N a m e > < B o o k M a r k E n t r y P o s i t i o n > 1 7 8 8 0 < / B o o k M a r k E n t r y P o s i t i o n > < B o o k M a r k E x i t P o s i t i o n > 2 3 3 5 6 < / 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 0 5 2 b c a 4 9 - a 7 3 a - 4 1 8 2 - 8 7 1 4 - 3 b 9 9 a 5 8 4 d 9 0 7 < / I n t e r n a l I d > < N a m e > D e m o   S l i d e   6 T h e s t u d e n t c h o o s e s 0 0 : 0 0 : 2 3 . 3 - 0 0 : 0 0 : 2 7 . 4 < / N a m e > < T e x t > T h e   s t u d e n t   c h o o s e s   t h e   s u b j e c t   a n d   t h e n   a   g r a n u a l r   t o p i c . < / T e x t > < B o o k M a r k E n t r y N a m e > D e m o   S l i d e   6 0 0 : 0 0 : 2 3 . 3 < / B o o k M a r k E n t r y N a m e > < B o o k M a r k E x i t N a m e > D e m o   S l i d e   6 0 0 : 0 0 : 2 7 . 4 < / B o o k M a r k E x i t N a m e > < B o o k M a r k E n t r y P o s i t i o n > 2 3 3 5 6 < / B o o k M a r k E n t r y P o s i t i o n > < B o o k M a r k E x i t P o s i t i o n > 2 7 4 4 6 < / 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 f b 9 a f 1 2 e - 5 4 4 b - 4 f 9 0 - b 9 4 6 - b c c 0 3 7 7 7 a a a a < / I n t e r n a l I d > < N a m e > D e m o   S l i d e   6 Q u i z l e n g t h s v a r y 0 0 : 0 0 : 2 7 . 4 - 0 0 : 0 0 : 3 1 . 6 < / N a m e > < T e x t > Q u i z   l e n g t h s   v a r y   d e p e n d i n g   u p o n   t h e   c o m p l e x i t y   o f   t h e   s u b j e c t . < / T e x t > < B o o k M a r k E n t r y N a m e > D e m o   S l i d e   6 0 0 : 0 0 : 2 7 . 4 < / B o o k M a r k E n t r y N a m e > < B o o k M a r k E x i t N a m e > D e m o   S l i d e   6 0 0 : 0 0 : 3 1 . 6 < / B o o k M a r k E x i t N a m e > < B o o k M a r k E n t r y P o s i t i o n > 2 7 4 4 6 < / B o o k M a r k E n t r y P o s i t i o n > < B o o k M a r k E x i t P o s i t i o n > 3 1 6 8 6 < / 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 7 0 6 0 7 5 4 3 - 7 4 5 b - 4 d f a - b 7 5 f - 5 9 0 0 4 b 6 a d f a e < / I n t e r n a l I d > < N a m e > D e m o   S l i d e   6 O n c e c o m p l e t e d , T u t o r . c o m 0 0 : 0 0 : 3 1 . 6 - 0 0 : 0 0 : 3 5 . 5 < / N a m e > < T e x t > O n c e   c o m p l e t e d ,   T u t o r . c o m   w i l l   s c o r e   t h e   q u i z . < / T e x t > < B o o k M a r k E n t r y N a m e > D e m o   S l i d e   6 0 0 : 0 0 : 3 1 . 6 < / B o o k M a r k E n t r y N a m e > < B o o k M a r k E x i t N a m e > D e m o   S l i d e   6 0 0 : 0 0 : 3 5 . 5 < / B o o k M a r k E x i t N a m e > < B o o k M a r k E n t r y P o s i t i o n > 3 1 6 8 6 < / B o o k M a r k E n t r y P o s i t i o n > < B o o k M a r k E x i t P o s i t i o n > 3 5 5 4 6 < / 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 c e f 2 6 f 3 f - 1 f 4 3 - 4 9 b 4 - 8 9 e e - 6 1 8 b 2 b 9 a 7 8 f b < / I n t e r n a l I d > < N a m e > D e m o   S l i d e   6 Q u i z r e s u l t s a r e 0 0 : 0 0 : 3 5 . 5 - 0 0 : 0 0 : 4 3 . 0 < / N a m e > < T e x t > Q u i z   r e s u l t s   a r e   s a v e d   f o r   f u t u r e   r e f e r e n c e   a n d   t h e   o p t i o n   t o   r e v i e w   o r   r e t a k e   t h e   q u i z   i s   a l w a y s   a v a i l a b l e . < / T e x t > < B o o k M a r k E n t r y N a m e > D e m o   S l i d e   6 0 0 : 0 0 : 3 5 . 5 < / B o o k M a r k E n t r y N a m e > < B o o k M a r k E x i t N a m e > D e m o   S l i d e   6 0 0 : 0 0 : 4 3 . 0 < / B o o k M a r k E x i t N a m e > < B o o k M a r k E n t r y P o s i t i o n > 3 5 5 4 6 < / B o o k M a r k E n t r y P o s i t i o n > < B o o k M a r k E x i t P o s i t i o n > 4 3 0 6 6 < / 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 d a 4 6 2 c a 4 - 6 5 4 3 - 4 f 7 b - 8 e 6 d - 5 6 e 4 4 6 2 d e 8 6 a < / I n t e r n a l I d > < N a m e > D e m o   S l i d e   6 W h e n r e v i e w i n g q u i z 0 0 : 0 0 : 4 3 . 0 - 0 0 : 0 0 : 5 5 . 8 < / N a m e > < T e x t > W h e n   r e v i e w i n g   q u i z   r e s u l t s ,   s t u d e n t s   h a v e   t h e   o p t i o n   o f   r e v i e w i n g   o n l i n e   r e s o u r c e s   r e g a r d i n g   t h a t   q u e s t i o n   o r   c o n n e c t i n g   w i t h   a   s u b j e c t - m a t t e r   e x p e r t   t u t o r   f o r   h e l p . < / T e x t > < B o o k M a r k E n t r y N a m e > D e m o   S l i d e   6 0 0 : 0 0 : 4 3 . 0 < / B o o k M a r k E n t r y N a m e > < B o o k M a r k E x i t N a m e > D e m o   S l i d e   6 0 0 : 0 0 : 5 5 . 8 < / B o o k M a r k E x i t N a m e > < B o o k M a r k E n t r y P o s i t i o n > 4 3 0 6 6 < / B o o k M a r k E n t r y P o s i t i o n > < B o o k M a r k E x i t P o s i t i o n > 5 5 8 0 0 < / 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s > < / C a p t i o n I t e m s L i s t > 
</file>

<file path=customXml/item31.xml>��< ? x m l   v e r s i o n = " 1 . 0 "   e n c o d i n g = " u t f - 1 6 " ? > < C a p t i o n I t e m s L i s t   x m l n s : x s d = " h t t p : / / w w w . w 3 . o r g / 2 0 0 1 / X M L S c h e m a "   x m l n s : x s i = " h t t p : / / w w w . w 3 . o r g / 2 0 0 1 / X M L S c h e m a - i n s t a n c e " > < I d > 9 f 6 9 c 0 f 7 - f 2 c 1 - 4 8 e 8 - 8 d e 3 - 8 c e d 4 6 9 2 4 b 6 9 < / I d > < C a p t i o n I t e m s > < C a p t i o n I t e m > < I n t e r n a l I d > c a e 6 c 5 1 4 - 1 c a 8 - 4 0 7 3 - a b 1 d - 2 0 3 d 7 6 b 9 3 9 a 9 < / I n t e r n a l I d > < N a m e > D e m o   S l i d e   4 O n c e a p a t r o n 0 0 : 0 0 : 0 0 . 0 - 0 0 : 0 0 : 0 8 . 2 < / N a m e > < T e x t > O n c e   a   p a t r o n   i s   a u t h e n t i c a t e d ,   t h e   o p t i o n   t o   c r e a t e   a   f r e e   T u t o r . c o m   a c c o u n t   i s   p r e s e n t e d . < / T e x t > < B o o k M a r k E n t r y N a m e > D e m o   S l i d e   4 0 0 : 0 0 : 0 0 . 0 < / B o o k M a r k E n t r y N a m e > < B o o k M a r k E x i t N a m e > D e m o   S l i d e   4 0 0 : 0 0 : 0 8 . 2 < / B o o k M a r k E x i t N a m e > < B o o k M a r k E n t r y P o s i t i o n > 0 < / B o o k M a r k E n t r y P o s i t i o n > < B o o k M a r k E x i t P o s i t i o n > 8 2 9 0 < / 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 c 8 e 2 a 5 7 2 - 0 b c 3 - 4 d 3 7 - 9 f b 2 - 6 d 3 5 3 a 6 f 1 4 6 9 < / I n t e r n a l I d > < N a m e > D e m o   S l i d e   4 T h e s e o p t i o n a l a c c o u n t s 0 0 : 0 0 : 0 8 . 2 - 0 0 : 0 0 : 1 3 . 5 < / N a m e > < T e x t > T h e s e   o p t i o n a l   a c c o u n t s   u n l o c k   e x t r a ,   p e r s o n a l i z e d   f e a t u r e s . < / T e x t > < B o o k M a r k E n t r y N a m e > D e m o   S l i d e   4 0 0 : 0 0 : 0 8 . 2 < / B o o k M a r k E n t r y N a m e > < B o o k M a r k E x i t N a m e > D e m o   S l i d e   4 0 0 : 0 0 : 1 3 . 5 < / B o o k M a r k E x i t N a m e > < B o o k M a r k E n t r y P o s i t i o n > 8 2 9 0 < / B o o k M a r k E n t r y P o s i t i o n > < B o o k M a r k E x i t P o s i t i o n > 1 3 5 4 0 < / 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 1 5 e d a 5 1 8 - 6 4 c 8 - 4 7 f 7 - 9 8 2 0 - 6 d 4 6 9 b 5 4 c f 6 b < / I n t e r n a l I d > < N a m e > D e m o   S l i d e   4 C r e a t i n g a n a c c o u n t 0 0 : 0 0 : 1 3 . 5 - 0 0 : 0 0 : 2 0 . 9 < / N a m e > < T e x t > C r e a t i n g   a n   a c c o u n t   i s   e a s y ,   b u t   t h e   p a t r o n   m a y   a l s o   s e l e c t   " N o   T h a n k s "   a n d   c o n t i n u e   a s   a   g u e s . < / T e x t > < B o o k M a r k E n t r y N a m e > D e m o   S l i d e   4 0 0 : 0 0 : 1 3 . 5 < / B o o k M a r k E n t r y N a m e > < B o o k M a r k E x i t N a m e > D e m o   S l i d e   4 0 0 : 0 0 : 2 0 . 9 < / B o o k M a r k E x i t N a m e > < B o o k M a r k E n t r y P o s i t i o n > 1 3 5 4 0 < / B o o k M a r k E n t r y P o s i t i o n > < B o o k M a r k E x i t P o s i t i o n > 2 0 9 1 0 < / 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s > < / C a p t i o n I t e m s L i s t > 
</file>

<file path=customXml/item32.xml>��< ? x m l   v e r s i o n = " 1 . 0 "   e n c o d i n g = " u t f - 1 6 " ? > < C a p t i o n I t e m s L i s t   x m l n s : x s d = " h t t p : / / w w w . w 3 . o r g / 2 0 0 1 / X M L S c h e m a "   x m l n s : x s i = " h t t p : / / w w w . w 3 . o r g / 2 0 0 1 / X M L S c h e m a - i n s t a n c e " > < I d > d 2 7 f 5 d d 6 - 8 7 e c - 4 d 3 4 - 8 3 1 e - 4 4 6 f f 7 3 7 4 f f 3 < / I d > < C a p t i o n I t e m s > < C a p t i o n I t e m > < I n t e r n a l I d > a 2 5 5 5 8 b f - a 2 1 b - 4 5 8 a - a 6 5 a - 6 4 6 9 4 1 7 f 2 b 0 d < / I n t e r n a l I d > < N a m e > S t u d e n t   V i d e o   S l i d e   1 0 Y o u r t u t o r s c a n 0 0 : 0 0 : 0 0 . 0 - 0 0 : 0 0 : 0 6 . 0 < / N a m e > < T e x t > Y o u r   t u t o r s   c a n   e v e n   s h a r e   w e b   r e s o u r c e s   w i t h   y o u   i n   t h e   c l a s s r o o m . < / T e x t > < B o o k M a r k E n t r y N a m e > S t u d e n t   V i d e o   S l i d e   1 0 0 0 : 0 0 : 0 0 . 0 < / B o o k M a r k E n t r y N a m e > < B o o k M a r k E x i t N a m e > S t u d e n t   V i d e o   S l i d e   1 0 0 0 : 0 0 : 0 6 . 0 < / B o o k M a r k E x i t N a m e > < B o o k M a r k E n t r y P o s i t i o n > 0 < / B o o k M a r k E n t r y P o s i t i o n > < B o o k M a r k E x i t P o s i t i o n > 6 0 6 0 < / 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I n t e r n a l I d > 5 5 9 d 9 8 4 f - d b 6 e - 4 7 7 d - 8 d 3 1 - 6 2 6 9 9 c 7 2 5 f d c < / I n t e r n a l I d > < N a m e > S t u d e n t   V i d e o   S l i d e   1 0 T h e y ' l l s h o w y o u 0 0 : 0 0 : 0 6 . 0 - 0 0 : 0 0 : 1 0 . 7 < / N a m e > < T e x t > T h e y ' l l   s h o w   y o u   r e l i a b l e   r e s o u r c e s   t o   u s e   f o r   y o u r   a s s i g n m e n t s < / T e x t > < B o o k M a r k E n t r y N a m e > S t u d e n t   V i d e o   S l i d e   1 0 0 0 : 0 0 : 0 6 . 0 < / B o o k M a r k E n t r y N a m e > < B o o k M a r k E x i t N a m e > S t u d e n t   V i d e o   S l i d e   1 0 0 0 : 0 0 : 1 0 . 7 < / B o o k M a r k E x i t N a m e > < B o o k M a r k E n t r y P o s i t i o n > 6 0 6 0 < / B o o k M a r k E n t r y P o s i t i o n > < B o o k M a r k E x i t P o s i t i o n > 1 0 7 8 0 < / 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I n t e r n a l I d > 4 1 4 7 2 9 0 4 - c 9 7 a - 4 a e 1 - 9 f a f - 2 9 c 7 b 1 0 1 0 a 3 5 < / I n t e r n a l I d > < N a m e > S t u d e n t   V i d e o   S l i d e   1 0 t e a c h y o u h o w 0 0 : 0 0 : 1 0 . 7 - 0 0 : 0 0 : 1 3 . 6 < / N a m e > < T e x t > t e a c h   y o u   h o w   t o   f i n d   g o o d   r e s o u r c e s < / T e x t > < B o o k M a r k E n t r y N a m e > S t u d e n t   V i d e o   S l i d e   1 0 0 0 : 0 0 : 1 0 . 7 < / B o o k M a r k E n t r y N a m e > < B o o k M a r k E x i t N a m e > S t u d e n t   V i d e o   S l i d e   1 0 0 0 : 0 0 : 1 3 . 6 < / B o o k M a r k E x i t N a m e > < B o o k M a r k E n t r y P o s i t i o n > 1 0 7 8 0 < / B o o k M a r k E n t r y P o s i t i o n > < B o o k M a r k E x i t P o s i t i o n > 1 3 6 7 0 < / 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I n t e r n a l I d > 7 e 7 c 3 3 9 3 - c c a e - 4 3 d e - a 5 3 d - f f 3 2 b 1 0 8 d 9 5 d < / I n t e r n a l I d > < N a m e > S t u d e n t   V i d e o   S l i d e   1 0 o r e v e n s h a r e 0 0 : 0 0 : 1 3 . 6 - 0 0 : 0 0 : 1 7 . 6 < / N a m e > < T e x t > o r   e v e n   s h a r e   a d d i t i o n a l   p r a c t i c e   p r o b l e m s   w i t h   y o u . < / T e x t > < B o o k M a r k E n t r y N a m e > S t u d e n t   V i d e o   S l i d e   1 0 0 0 : 0 0 : 1 3 . 6 < / B o o k M a r k E n t r y N a m e > < B o o k M a r k E x i t N a m e > S t u d e n t   V i d e o   S l i d e   1 0 0 0 : 0 0 : 1 7 . 6 < / B o o k M a r k E x i t N a m e > < B o o k M a r k E n t r y P o s i t i o n > 1 3 6 7 0 < / B o o k M a r k E n t r y P o s i t i o n > < B o o k M a r k E x i t P o s i t i o n > 1 7 6 0 0 < / 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s > < / C a p t i o n I t e m s L i s t > 
</file>

<file path=customXml/item4.xml>��< ? x m l   v e r s i o n = " 1 . 0 "   e n c o d i n g = " u t f - 1 6 " ? > < C a p t i o n I t e m s L i s t   x m l n s : x s d = " h t t p : / / w w w . w 3 . o r g / 2 0 0 1 / X M L S c h e m a "   x m l n s : x s i = " h t t p : / / w w w . w 3 . o r g / 2 0 0 1 / X M L S c h e m a - i n s t a n c e " > < I d > 2 b 1 0 f 9 c 6 - 2 3 b d - 4 6 d f - 9 b 9 8 - 8 9 d e 6 4 d 4 4 3 2 f < / I d > < C a p t i o n I t e m s > < C a p t i o n I t e m > < I n t e r n a l I d > 1 4 e 0 c 9 d 9 - a 2 e 2 - 4 1 e 5 - b e 4 e - a a c 8 e 4 6 6 0 9 0 6 < / I n t e r n a l I d > < N a m e > S t u d e n t   V i d e o   S l i d e   3 O n c e l o g g e d i n 0 0 : 0 0 : 0 0 . 0 - 0 0 : 0 0 : 0 7 . 7 < / N a m e > < T e x t > O n c e   l o g g e d   i n   t h r o u g h   t h e   l i b r a r y ' s   w e b s i t e ,   t h e   o p t i o n   t o   c r e a t e   a   f r e e   T u t o r . c o m   a c c o u n t   i s   p r e s e n t e d . < / T e x t > < B o o k M a r k E n t r y N a m e > S t u d e n t   V i d e o   S l i d e   3 0 0 : 0 0 : 0 0 . 0 < / B o o k M a r k E n t r y N a m e > < B o o k M a r k E x i t N a m e > S t u d e n t   V i d e o   S l i d e   3 0 0 : 0 0 : 0 7 . 7 < / B o o k M a r k E x i t N a m e > < B o o k M a r k E n t r y P o s i t i o n > 0 < / B o o k M a r k E n t r y P o s i t i o n > < B o o k M a r k E x i t P o s i t i o n > 7 7 9 0 < / 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I n t e r n a l I d > 5 7 5 9 1 4 1 2 - d 7 a 0 - 4 2 b d - a a 7 7 - 0 1 3 5 3 c d 9 d 9 7 f < / I n t e r n a l I d > < N a m e > S t u d e n t   V i d e o   S l i d e   3 T h e s e o p t i o n a l a c c o u n t s 0 0 : 0 0 : 0 7 . 7 - 0 0 : 0 0 : 1 2 . 7 < / N a m e > < T e x t > T h e s e   o p t i o n a l   a c c o u n t s   u n l o c k   e x t r a ,   p e r s o n a l i z e d   f e a t u r e s .   < / T e x t > < B o o k M a r k E n t r y N a m e > S t u d e n t   V i d e o   S l i d e   3 0 0 : 0 0 : 0 7 . 7 < / B o o k M a r k E n t r y N a m e > < B o o k M a r k E x i t N a m e > S t u d e n t   V i d e o   S l i d e   3 0 0 : 0 0 : 1 2 . 7 < / B o o k M a r k E x i t N a m e > < B o o k M a r k E n t r y P o s i t i o n > 7 7 9 0 < / B o o k M a r k E n t r y P o s i t i o n > < B o o k M a r k E x i t P o s i t i o n > 1 2 7 2 0 < / 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I n t e r n a l I d > e a 5 c 5 7 e 3 - e c 5 0 - 4 9 d b - b c 1 d - 9 0 9 5 2 2 9 e 1 2 c 1 < / I n t e r n a l I d > < N a m e > S t u d e n t   V i d e o   S l i d e   3 C r e a t i n g a n a c c o u n t 0 0 : 0 0 : 1 2 . 7 - 0 0 : 0 0 : 1 9 . 5 < / N a m e > < T e x t > C r e a t i n g   a n   a c c o u n t   i s   e a s y ,   b u t   y o u   m a y   a l s o   s e l e c t   " N o   T h a n k s "   a n d   c o n t i n u e   a s   a   g u e s t . < / T e x t > < B o o k M a r k E n t r y N a m e > S t u d e n t   V i d e o   S l i d e   3 0 0 : 0 0 : 1 2 . 7 < / B o o k M a r k E n t r y N a m e > < B o o k M a r k E x i t N a m e > S t u d e n t   V i d e o   S l i d e   3 0 0 : 0 0 : 1 9 . 5 < / B o o k M a r k E x i t N a m e > < B o o k M a r k E n t r y P o s i t i o n > 1 2 7 2 0 < / B o o k M a r k E n t r y P o s i t i o n > < B o o k M a r k E x i t P o s i t i o n > 1 9 5 0 0 < / 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s > < / C a p t i o n I t e m s L i s t > 
</file>

<file path=customXml/item5.xml>��< ? x m l   v e r s i o n = " 1 . 0 "   e n c o d i n g = " u t f - 1 6 " ? > < C a p t i o n I t e m s L i s t   x m l n s : x s d = " h t t p : / / w w w . w 3 . o r g / 2 0 0 1 / X M L S c h e m a "   x m l n s : x s i = " h t t p : / / w w w . w 3 . o r g / 2 0 0 1 / X M L S c h e m a - i n s t a n c e " > < I d > 9 e e 3 9 b 1 3 - a 5 d 2 - 4 0 3 7 - b b d 0 - 3 1 2 0 b 5 c 7 6 2 7 4 < / I d > < C a p t i o n I t e m s > < C a p t i o n I t e m > < I n t e r n a l I d > e a c 4 1 0 a 6 - 3 c c c - 4 6 3 9 - 8 d c 4 - 0 c 6 b 7 0 4 7 1 d f 9 < / I n t e r n a l I d > < N a m e > d e m o   s l i d e   7 T h e r e a r e s o m e 0 0 : 0 0 : 0 0 . 0 - 0 0 : 0 0 : 0 5 . 3 < / N a m e > < T e x t > T h e r e   a r e   s o m e   s t u d e n t s   t h a t   d o n ' t   w a n t   t o   c o n n e c t   w i t h   j u s t   a n y   t u t o r . < / T e x t > < B o o k M a r k E n t r y N a m e > d e m o   s l i d e   7 0 0 : 0 0 : 0 0 . 0 < / B o o k M a r k E n t r y N a m e > < B o o k M a r k E x i t N a m e > d e m o   s l i d e   7 0 0 : 0 0 : 0 5 . 3 < / B o o k M a r k E x i t N a m e > < B o o k M a r k E n t r y P o s i t i o n > 0 < / B o o k M a r k E n t r y P o s i t i o n > < B o o k M a r k E x i t P o s i t i o n > 5 3 8 6 < / 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 7 2 5 4 5 4 d 1 - d e 7 c - 4 b a e - 9 3 f 8 - 5 3 5 1 d a c 0 7 c b f < / I n t e r n a l I d > < N a m e > d e m o   s l i d e   7 J u s t l i k e e v e r y o n e 0 0 : 0 0 : 0 5 . 3 - 0 0 : 0 0 : 0 9 . 0 < / N a m e > < T e x t > J u s t   l i k e   e v e r y o n e   h a s   h a d   a   f a v o r i t e   t e a c h e r   i n   s c h o o l ,   < / T e x t > < B o o k M a r k E n t r y N a m e > d e m o   s l i d e   7 0 0 : 0 0 : 0 5 . 3 < / B o o k M a r k E n t r y N a m e > < B o o k M a r k E x i t N a m e > d e m o   s l i d e   7 0 0 : 0 0 : 0 9 . 0 < / B o o k M a r k E x i t N a m e > < B o o k M a r k E n t r y P o s i t i o n > 5 3 0 0 < / B o o k M a r k E n t r y P o s i t i o n > < B o o k M a r k E x i t P o s i t i o n > 9 0 6 5 < / 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 4 1 2 5 d 0 9 3 - 2 5 9 3 - 4 7 2 6 - b 4 4 c - 4 2 b 7 9 4 5 5 6 f d 0 < / I n t e r n a l I d > < N a m e > d e m o   s l i d e   7 s t u d e n t s h a v e f a v o r i t e 0 0 : 0 0 : 0 9 . 0 - 0 0 : 0 0 : 1 5 . 3 < / N a m e > < T e x t > s t u d e n t s   h a v e   f a v o r i t e   t u t o r s   w h o   t h e y   f e e l   e x p l a i n   t h i n g s   i n   a   w a y   t h e   s t u d e n t   r e a l l y   g e t s . < / T e x t > < B o o k M a r k E n t r y N a m e > d e m o   s l i d e   7 0 0 : 0 0 : 0 9 . 0 < / B o o k M a r k E n t r y N a m e > < B o o k M a r k E x i t N a m e > d e m o   s l i d e   7 0 0 : 0 0 : 1 5 . 3 < / B o o k M a r k E x i t N a m e > < B o o k M a r k E n t r y P o s i t i o n > 9 0 6 5 < / B o o k M a r k E n t r y P o s i t i o n > < B o o k M a r k E x i t P o s i t i o n > 1 5 3 3 5 < / 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 3 2 4 c 8 9 f 9 - 5 6 0 3 - 4 4 3 f - 9 d 3 c - 3 d 5 f 1 8 a b e a 8 0 < / I n t e r n a l I d > < N a m e > d e m o   s l i d e   7 W e u n d e r s t a n d a n d 0 0 : 0 0 : 1 5 . 3 - 0 0 : 0 0 : 2 2 . 8 < / N a m e > < T e x t > W e   u n d e r s t a n d   a n d   t h a t ' s   w h y   w e   g i v e   s t u d e n t s   t h e   o p t i o n   t o   t a g   a n d   r e c o n n e c t   w i t h   t h e i r   f a v o r i t e   t u t o r s . < / T e x t > < B o o k M a r k E n t r y N a m e > d e m o   s l i d e   7 0 0 : 0 0 : 1 5 . 3 < / B o o k M a r k E n t r y N a m e > < B o o k M a r k E x i t N a m e > d e m o   s l i d e   7 0 0 : 0 0 : 2 2 . 8 < / B o o k M a r k E x i t N a m e > < B o o k M a r k E n t r y P o s i t i o n > 1 5 3 3 5 < / B o o k M a r k E n t r y P o s i t i o n > < B o o k M a r k E x i t P o s i t i o n > 2 2 8 8 5 < / 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 9 1 3 6 c 1 5 3 - d 3 2 c - 4 4 f d - b f 9 1 - 8 c 7 e b 5 0 3 7 0 f 4 < / I n t e r n a l I d > < N a m e > d e m o   s l i d e   7 W e a l s o u n d e r s t a n d 0 0 : 0 0 : 2 2 . 8 - 0 0 : 0 0 : 3 3 . 0 < / N a m e > < T e x t > W e   a l s o   u n d e r s t a n d   t h a t   e v e n   w i t h   t h e   b e s t   o f   t e a c h e r s ,   s o m e   c o n c e p t s   a r e   h a r d e r   t o   u n d e r s t a n d   a n d   n e e d   e x p l a i n i n g   a n d   r e v i e w i n g   m o r e   t h a n   o n c e . < / T e x t > < B o o k M a r k E n t r y N a m e > d e m o   s l i d e   7 0 0 : 0 0 : 2 2 . 8 < / B o o k M a r k E n t r y N a m e > < B o o k M a r k E x i t N a m e > d e m o   s l i d e   7 0 0 : 0 0 : 3 3 . 0 < / B o o k M a r k E x i t N a m e > < B o o k M a r k E n t r y P o s i t i o n > 2 2 8 8 5 < / B o o k M a r k E n t r y P o s i t i o n > < B o o k M a r k E x i t P o s i t i o n > 3 3 0 8 8 < / 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 b 3 1 9 c e 2 7 - 2 7 4 f - 4 6 2 a - b b 7 5 - 8 f a c 1 4 0 7 b b 9 3 < / I n t e r n a l I d > < N a m e > d e m o   s l i d e   7 E n s u r i n g t h a t s t u d e n t s 0 0 : 0 0 : 3 3 . 0 - 0 0 : 0 0 : 4 0 . 0 < / N a m e > < T e x t > E n s u r i n g   t h a t   s t u d e n t s   h a v e   f u l l   a c c e s s   t o   t h e i r   p r e v i o u s   s e s s i o n s   i s   e x t r e m e l y   i m p o r t a n t . < / T e x t > < B o o k M a r k E n t r y N a m e > d e m o   s l i d e   7 0 0 : 0 0 : 3 3 . 0 < / B o o k M a r k E n t r y N a m e > < B o o k M a r k E x i t N a m e > d e m o   s l i d e   7 0 0 : 0 0 : 4 0 . 0 < / B o o k M a r k E x i t N a m e > < B o o k M a r k E n t r y P o s i t i o n > 3 3 0 8 8 < / B o o k M a r k E n t r y P o s i t i o n > < B o o k M a r k E x i t P o s i t i o n > 4 0 0 1 8 < / 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 6 7 f a 4 f d 2 - 1 2 b b - 4 f c 3 - 9 3 9 4 - 3 4 c 6 a 0 1 8 e 3 1 d < / I n t e r n a l I d > < N a m e > d e m o   s l i d e   7 F r o m t h e P r e v i o u s 0 0 : 0 0 : 4 0 . 0 - 0 0 : 0 0 : 5 1 . 9 < / N a m e > < T e x t > F r o m   t h e   P r e v i o u s   S e s s i o n s   s e c t i o n ,   s t u d e n t s   m a y   r e v i e w   s e s s i o n   t r a n s c r i p t s ,   w a t c h   a   r e p l a y   v i d e o   o f   t h e   s e s s i o n   a n d   e v e n   s h a r e   t h e   t r a n s c r i p t s   w i t h   f r i e n d s . < / T e x t > < B o o k M a r k E n t r y N a m e > d e m o   s l i d e   7 0 0 : 0 0 : 4 0 . 0 < / B o o k M a r k E n t r y N a m e > < B o o k M a r k E x i t N a m e > d e m o   s l i d e   7 0 0 : 0 0 : 5 1 . 9 < / B o o k M a r k E x i t N a m e > < B o o k M a r k E n t r y P o s i t i o n > 4 0 0 1 8 < / B o o k M a r k E n t r y P o s i t i o n > < B o o k M a r k E x i t P o s i t i o n > 5 1 9 0 8 < / 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 d b e c 3 4 b 5 - c 1 a d - 4 0 6 1 - b 4 9 8 - f a b 9 f d 4 7 d b 9 a < / I n t e r n a l I d > < N a m e > d e m o   s l i d e   7 B e i n g a b l e t o 0 0 : 0 0 : 5 1 . 9 - 0 0 : 0 0 : 5 9 . 7 < / N a m e > < T e x t > B e i n g   a b l e   t o   a c c e s s   a s s i g n m e n t s   o n   w h i c h   y o u   w o r k e d   w i t h   a   t u t o r   i s   e v e n   m o r e   i m p o r t a n t   t h a n   a c c e s s i n g   P r e v i o u s   S e s s i o n s < / T e x t > < B o o k M a r k E n t r y N a m e > d e m o   s l i d e   7 0 0 : 0 0 : 5 1 . 9 < / B o o k M a r k E n t r y N a m e > < B o o k M a r k E x i t N a m e > d e m o   s l i d e   7 0 0 : 0 0 : 5 9 . 7 < / B o o k M a r k E x i t N a m e > < B o o k M a r k E n t r y P o s i t i o n > 5 1 9 0 8 < / B o o k M a r k E n t r y P o s i t i o n > < B o o k M a r k E x i t P o s i t i o n > 5 9 7 6 8 < / 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 4 5 0 2 a 8 b a - 5 0 7 b - 4 1 9 7 - 9 6 1 f - 2 e e e 6 d 1 e e 0 0 d < / I n t e r n a l I d > < N a m e > d e m o   s l i d e   7 s o T u t o r . c o m h a s 0 0 : 0 0 : 5 9 . 7 - 0 0 : 0 1 : 0 9 . 7 < / N a m e > < T e x t > s o   T u t o r . c o m   h a s   i n c l u d e d   a   V i r t u a l   L o c k e r   w h e r e   s t u d e n t s   c a n   u p l o a d ,   s a v e   a n d   a c c e s s   t h e i r   s c h o o l   r e l a t e d   d o c u m e n t s   f r o m   a n y w h e r e . < / T e x t > < B o o k M a r k E n t r y N a m e > d e m o   s l i d e   7 0 0 : 0 0 : 5 9 . 7 < / B o o k M a r k E n t r y N a m e > < B o o k M a r k E x i t N a m e > d e m o   s l i d e   7 0 0 : 0 1 : 0 9 . 7 < / B o o k M a r k E x i t N a m e > < B o o k M a r k E n t r y P o s i t i o n > 5 9 7 6 8 < / B o o k M a r k E n t r y P o s i t i o n > < B o o k M a r k E x i t P o s i t i o n > 6 9 7 6 8 < / 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 5 b 1 f e 1 1 7 - f b 2 4 - 4 4 7 4 - b 4 9 1 - 4 0 e 6 9 a 9 b b 7 2 3 < / I n t e r n a l I d > < N a m e > d e m o   s l i d e   7 S t u d e n t s w i l l o f t e n 0 0 : 0 1 : 0 9 . 7 - 0 0 : 0 1 : 1 7 . 4 < / N a m e > < T e x t > S t u d e n t s   w i l l   o f t e n   u s e   t h e   l o c k e r   t o   s a v e   a   w r i t i n g   a s s i g n m e n t   t h e y   w a n t   t o   s h a r e   w i t h   a   t u t o r ,   o r   a n   E x c e l   f i l e   w i t h   t h e i r   < / T e x t > < B o o k M a r k E n t r y N a m e > d e m o   s l i d e   7 0 0 : 0 1 : 0 9 . 7 < / B o o k M a r k E n t r y N a m e > < B o o k M a r k E x i t N a m e > d e m o   s l i d e   7 0 0 : 0 1 : 1 7 . 4 < / B o o k M a r k E x i t N a m e > < B o o k M a r k E n t r y P o s i t i o n > 6 9 7 6 8 < / B o o k M a r k E n t r y P o s i t i o n > < B o o k M a r k E x i t P o s i t i o n > 7 7 4 6 8 < / 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I n t e r n a l I d > 4 b 7 5 f 2 c 1 - 5 7 1 2 - 4 3 6 c - 8 3 6 8 - 0 3 0 6 7 8 0 d 3 f 1 a < / I n t e r n a l I d > < N a m e > d e m o   s l i d e   7 c h e m i s t r y l a b d a t a 0 0 : 0 1 : 1 7 . 4 - 0 0 : 0 1 : 3 1 . 8 < / N a m e > < T e x t > c h e m i s t r y   l a b   d a t a   t h a t   t h e y   n e e d   h e l p   g r a p h i n g   o r   e v e n   a   p i c t u r e   o f   t h e i r   t e x t b o o k ,   w o r k s h e e t   o r   c l a s s   n o t e s   s o   t h a t   t h e y   c a n   s h o w   t h e   t u t o r   e x a c t l y   w h a t   t h e y ' v e   b e e n   l e a r n i n g   i n   c l a s s . < / T e x t > < B o o k M a r k E n t r y N a m e > d e m o   s l i d e   7 0 0 : 0 1 : 1 7 . 4 < / B o o k M a r k E n t r y N a m e > < B o o k M a r k E x i t N a m e > d e m o   s l i d e   7 0 0 : 0 1 : 3 1 . 8 < / B o o k M a r k E x i t N a m e > < B o o k M a r k E n t r y P o s i t i o n > 7 7 4 6 8 < / B o o k M a r k E n t r y P o s i t i o n > < B o o k M a r k E x i t P o s i t i o n > 9 1 8 0 0 < / 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 1 4 < / V a l u e > < U n i t > P o i n t < / U n i t > < / F o n t S i z e > < / C a p t i o n S t y l e > < / C a p t i o n I t e m > < / C a p t i o n I t e m s > < / C a p t i o n I t e m s L i s t > 
</file>

<file path=customXml/item6.xml>��< ? x m l   v e r s i o n = " 1 . 0 "   e n c o d i n g = " u t f - 1 6 " ? > < C a p t i o n I t e m s L i s t   x m l n s : x s d = " h t t p : / / w w w . w 3 . o r g / 2 0 0 1 / X M L S c h e m a "   x m l n s : x s i = " h t t p : / / w w w . w 3 . o r g / 2 0 0 1 / X M L S c h e m a - i n s t a n c e " > < I d > 3 0 e 2 b 2 c 5 - e 3 f 7 - 4 0 9 4 - a 3 d 6 - 4 4 c c e 1 0 9 6 6 0 1 < / I d > < C a p t i o n I t e m s > < C a p t i o n I t e m > < I n t e r n a l I d > 7 3 e 4 6 d 3 7 - 1 c e 6 - 4 5 8 3 - a b f 6 - 7 e f 7 4 b b a 0 5 f 5 < / I n t e r n a l I d > < N a m e > D e m o   S l i d e   1 2 T u t o r s a n d s t u d e n t s 0 0 : 0 0 : 0 0 . 0 - 0 0 : 0 0 : 0 7 . 1 < / N a m e > < T e x t > T u t o r s   a n d   s t u d e n t s   a l s o   h a v e   t h e   a b i l i t y   t o   s h a r e   r e s o u r c e s   a n d   w e b s i t e s   w i t h i n   t h e   c l a s s r o o m . < / T e x t > < B o o k M a r k E n t r y N a m e > D e m o   S l i d e   1 2 0 0 : 0 0 : 0 0 . 0 < / B o o k M a r k E n t r y N a m e > < B o o k M a r k E x i t N a m e > D e m o   S l i d e   1 2 0 0 : 0 0 : 0 7 . 1 < / B o o k M a r k E x i t N a m e > < B o o k M a r k E n t r y P o s i t i o n > 0 < / B o o k M a r k E n t r y P o s i t i o n > < B o o k M a r k E x i t P o s i t i o n > 7 1 7 0 < / 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 1 2 < / V a l u e > < U n i t > P o i n t < / U n i t > < / F o n t S i z e > < / C a p t i o n S t y l e > < / C a p t i o n I t e m > < C a p t i o n I t e m > < I n t e r n a l I d > f 7 4 6 8 2 2 b - 4 a e 0 - 4 8 4 f - 8 d c 3 - d a 2 8 b 4 0 6 0 6 7 d < / I n t e r n a l I d > < N a m e > D e m o   S l i d e   1 2 S t u d e n t s w i l l u s e 0 0 : 0 0 : 0 7 . 1 - 0 0 : 0 0 : 1 6 . 0 < / N a m e > < T e x t > S t u d e n t s   w i l l   u s e   t h i s   t o   s h a r e   a   w e b   a s s i g n m e n t   w i t h   a   t u t o r   o r   t o   s h o w   t h e m   w h a t   r e s o u r c e s   t h e y ' v e   a l r e a d y   u s e d   f o r   a   p a p e r . < / T e x t > < B o o k M a r k E n t r y N a m e > D e m o   S l i d e   1 2 0 0 : 0 0 : 0 7 . 1 < / B o o k M a r k E n t r y N a m e > < B o o k M a r k E x i t N a m e > D e m o   S l i d e   1 2 0 0 : 0 0 : 1 6 . 0 < / B o o k M a r k E x i t N a m e > < B o o k M a r k E n t r y P o s i t i o n > 7 1 7 0 < / B o o k M a r k E n t r y P o s i t i o n > < B o o k M a r k E x i t P o s i t i o n > 1 6 0 4 0 < / 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 1 2 < / V a l u e > < U n i t > P o i n t < / U n i t > < / F o n t S i z e > < / C a p t i o n S t y l e > < / C a p t i o n I t e m > < C a p t i o n I t e m > < I n t e r n a l I d > c 0 1 7 4 c a c - 5 4 1 4 - 4 e 5 1 - 8 3 c 2 - 8 5 d 3 8 7 1 0 f 8 d 5 < / I n t e r n a l I d > < N a m e > D e m o   S l i d e   1 2 T u t o r s w i l l u s e 0 0 : 0 0 : 1 6 . 0 - 0 0 : 0 0 : 2 3 . 5 < / N a m e > < T e x t > T u t o r s   w i l l   u s e   t h i s   t o   s h o w   t h e   s t u d e n t   g r e a t   r e s o u r c e s   f o r   a d d i t i o n a l   p r a c t i c e , < / T e x t > < B o o k M a r k E n t r y N a m e > D e m o   S l i d e   1 2 0 0 : 0 0 : 1 6 . 0 < / B o o k M a r k E n t r y N a m e > < B o o k M a r k E x i t N a m e > D e m o   S l i d e   1 2 0 0 : 0 0 : 2 3 . 5 < / B o o k M a r k E x i t N a m e > < B o o k M a r k E n t r y P o s i t i o n > 1 6 0 4 0 < / B o o k M a r k E n t r y P o s i t i o n > < B o o k M a r k E x i t P o s i t i o n > 2 3 5 3 6 < / 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 1 2 < / V a l u e > < U n i t > P o i n t < / U n i t > < / F o n t S i z e > < / C a p t i o n S t y l e > < / C a p t i o n I t e m > < C a p t i o n I t e m > < I n t e r n a l I d > 0 9 c a 8 e 9 6 - 2 c 3 a - 4 7 0 3 - 9 2 7 2 - e 2 c 5 8 1 f 0 1 2 1 0 < / I n t e r n a l I d > < N a m e > D e m o   S l i d e   1 2 p r o v i d e i n f o r m a t i o n l i t e r a c y 0 0 : 0 0 : 2 3 . 5 - 0 0 : 0 0 : 2 9 . 1 < / N a m e > < T e x t > p r o v i d e   i n f o r m a t i o n   l i t e r a c y   o r   e v e n   s u p p l e m e n t   t h e   d i s c u s s i o n   t h a t   t h e y ' r e   h a v i n g . < / T e x t > < B o o k M a r k E n t r y N a m e > D e m o   S l i d e   1 2 0 0 : 0 0 : 2 3 . 5 < / B o o k M a r k E n t r y N a m e > < B o o k M a r k E x i t N a m e > D e m o   S l i d e   1 2 0 0 : 0 0 : 2 9 . 1 < / B o o k M a r k E x i t N a m e > < B o o k M a r k E n t r y P o s i t i o n > 2 3 5 3 6 < / B o o k M a r k E n t r y P o s i t i o n > < B o o k M a r k E x i t P o s i t i o n > 2 9 1 2 6 < / 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 1 2 < / V a l u e > < U n i t > P o i n t < / U n i t > < / F o n t S i z e > < / C a p t i o n S t y l e > < / C a p t i o n I t e m > < C a p t i o n I t e m > < I n t e r n a l I d > 7 5 2 1 3 4 f 9 - a 8 f 9 - 4 a 9 4 - 8 f 2 f - b 5 1 3 2 5 2 9 c 9 4 0 < / I n t e r n a l I d > < N a m e > D e m o   S l i d e   1 2 P l e a s e n o t e t w o 0 0 : 0 0 : 2 9 . 1 - 0 0 : 0 0 : 4 1 . 9 < / N a m e > < T e x t > P l e a s e   n o t e   t w o   t h i n g s .   F i r s t ,   t h e   U R L   f o r   a n y   w e b s i t e   s h a r e d   i s   p l a c e d   i n   t h e   c h a t   l o g   s o   t h a t   t h e   s t u d e n t   m a y   o p e n   t h e   s i t e   i n   a   s e p a r a t e   w i n d o w   a n d   b o o k m a r k   i t . < / T e x t > < B o o k M a r k E n t r y N a m e > D e m o   S l i d e   1 2 0 0 : 0 0 : 2 9 . 1 < / B o o k M a r k E n t r y N a m e > < B o o k M a r k E x i t N a m e > D e m o   S l i d e   1 2 0 0 : 0 0 : 4 1 . 9 < / B o o k M a r k E x i t N a m e > < B o o k M a r k E n t r y P o s i t i o n > 2 9 1 2 6 < / B o o k M a r k E n t r y P o s i t i o n > < B o o k M a r k E x i t P o s i t i o n > 4 1 9 8 6 < / 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 1 2 < / V a l u e > < U n i t > P o i n t < / U n i t > < / F o n t S i z e > < / C a p t i o n S t y l e > < / C a p t i o n I t e m > < C a p t i o n I t e m > < I n t e r n a l I d > b b 8 c 4 a f 0 - 2 a d 3 - 4 a 1 9 - a 3 6 7 - 2 9 1 1 6 a 2 a 1 1 a 3 < / I n t e r n a l I d > < N a m e > D e m o   S l i d e   1 2 S e c o n d , w h e n u s i n g 0 0 : 0 0 : 4 1 . 9 - 0 0 : 0 1 : 0 0 . 2 < / N a m e > < T e x t > S e c o n d ,   w h e n   u s i n g   T u t o r . c o m   o n   a   s m a r t p h o n e   o r   t a b l e t ,   w e b s i t e s   a n d   w h i t e b o a r d s   s h a r e d   b y   t h e   t u t o r   o p e n   i n   a   s e c o n d   b r o w s e r   w i n d o w   f o r   t h e   s t u d e n t ,   t h u s   o p t i m i z i n g   t h e   c l a s s r o o m   e x p e r i e n c e   f o r   u s e   o n   s m a l l e r   s c r e e n s . < / T e x t > < B o o k M a r k E n t r y N a m e > D e m o   S l i d e   1 2 0 0 : 0 0 : 4 1 . 9 < / B o o k M a r k E n t r y N a m e > < B o o k M a r k E x i t N a m e > D e m o   S l i d e   1 2 0 0 : 0 1 : 0 0 . 2 < / B o o k M a r k E x i t N a m e > < B o o k M a r k E n t r y P o s i t i o n > 4 1 9 8 6 < / B o o k M a r k E n t r y P o s i t i o n > < B o o k M a r k E x i t P o s i t i o n > 6 0 2 0 0 < / B o o k M a r k E x i t P o s i t i o n > < I s E x i t P o s i t i o n D e r i v e d > f a l s e < / I s E x i t P o s i t i o n D e r i v e d > < C a p t i o n S t y l e > < F o n t N a m e > C a l i b r i < / F o n t N a m e > < F o n t S t y l e > R e g u l a r < / F o n t S t y l e > < T e x t A l i g n S t y l e P r o p e r t y > l e f t < / T e x t A l i g n S t y l e P r o p e r t y > < F o n t C o l o r I n t e g e r > 0 < / F o n t C o l o r I n t e g e r > < B a c k g r o u n d C o l o r I n t e g e r > 1 2 6 3 2 2 5 6 < / B a c k g r o u n d C o l o r I n t e g e r > < C a p t i o n L o c a t i o n > S l i d e B o t t o m < / C a p t i o n L o c a t i o n > < F o n t S i z e > < V a l u e > 1 2 < / V a l u e > < U n i t > P o i n t < / U n i t > < / F o n t S i z e > < / C a p t i o n S t y l e > < / C a p t i o n I t e m > < / C a p t i o n I t e m s > < / C a p t i o n I t e m s L i s t > 
</file>

<file path=customXml/item7.xml>��< ? x m l   v e r s i o n = " 1 . 0 "   e n c o d i n g = " u t f - 1 6 " ? > < C a p t i o n I t e m s L i s t   x m l n s : x s d = " h t t p : / / w w w . w 3 . o r g / 2 0 0 1 / X M L S c h e m a "   x m l n s : x s i = " h t t p : / / w w w . w 3 . o r g / 2 0 0 1 / X M L S c h e m a - i n s t a n c e " > < I d > f 4 9 b 0 8 d 3 - 8 6 7 f - 4 9 0 c - 8 e d 4 - 6 5 5 e e 8 7 2 b e 6 4 < / I d > < C a p t i o n I t e m s > < C a p t i o n I t e m > < I n t e r n a l I d > 3 9 5 a b 8 e 3 - f 6 2 6 - 4 7 a 5 - a d a 7 - f 9 7 1 a 7 7 8 6 1 5 4 < / I n t e r n a l I d > < N a m e > S t u d e n t   V i d e o   S l i d e   2 T u t o r . c o m p r o v i d e s a c c e s s 0 0 : 0 0 : 0 0 . 0 - 0 0 : 0 0 : 1 0 . 8 < / N a m e > < T e x t > T u t o r . c o m   p r o v i d e s   a c c e s s   t o   r e a l - t i m e   o n l i n e   t u t o r i n g   i n   o v e r   2 5   s u b j e c t s   f o r   k i n d e r g a r t n e r s   a l l   t h e   w a y   t h r o u g h   a d u l t   l e a r n e r s . < / T e x t > < B o o k M a r k E n t r y N a m e > S t u d e n t   V i d e o   S l i d e   2 0 0 : 0 0 : 0 0 . 0 < / B o o k M a r k E n t r y N a m e > < B o o k M a r k E x i t N a m e > S t u d e n t   V i d e o   S l i d e   2 0 0 : 0 0 : 1 0 . 8 < / B o o k M a r k E x i t N a m e > < B o o k M a r k E n t r y P o s i t i o n > 0 < / B o o k M a r k E n t r y P o s i t i o n > < B o o k M a r k E x i t P o s i t i o n > 1 0 8 7 0 < / 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I n t e r n a l I d > c 2 f 1 9 9 b e - 1 1 4 0 - 4 8 5 6 - 8 2 9 f - 4 8 4 6 a c f 3 7 e f 3 < / I n t e r n a l I d > < N a m e > S t u d e n t   V i d e o   S l i d e   2 B u t t h a t ' s n o t 0 0 : 0 0 : 1 0 . 8 - 0 0 : 0 0 : 1 9 . 6 < / N a m e > < T e x t > B u t   t h a t ' s   n o t   a l l !   W e   a l s o   o f f e r   a   d r o p - o f f   s e r v i c e   w i t h   o v e r n i g h t   r e v i e w s   o f   e s s a y s ,   b o o k   r e p o r t s   a n d   m o r e . < / T e x t > < B o o k M a r k E n t r y N a m e > S t u d e n t   V i d e o   S l i d e   2 0 0 : 0 0 : 1 0 . 8 < / B o o k M a r k E n t r y N a m e > < B o o k M a r k E x i t N a m e > S t u d e n t   V i d e o   S l i d e   2 0 0 : 0 0 : 1 9 . 6 < / B o o k M a r k E x i t N a m e > < B o o k M a r k E n t r y P o s i t i o n > 1 0 8 7 0 < / B o o k M a r k E n t r y P o s i t i o n > < B o o k M a r k E x i t P o s i t i o n > 1 9 6 7 0 < / 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I n t e r n a l I d > 1 1 3 6 f b 7 7 - 6 0 c f - 4 4 e e - 9 7 c 0 - f 9 8 8 d 4 5 f e a d 3 < / I n t e r n a l I d > < N a m e > S t u d e n t   V i d e o   S l i d e   2 O u r a s s e s s m e n t q u i z z e s 0 0 : 0 0 : 1 9 . 6 - 0 0 : 0 0 : 2 7 . 9 < / N a m e > < T e x t > O u r   a s s e s s m e n t   q u i z z e s   w i l l   h e l p   y o u   a s s e s s   a n d   p r a c t i c e   y o u r   s k i l l s   i n   o v e r   a   d o z e n   d i f f e r e n t   s u b j e c t s . < / T e x t > < B o o k M a r k E n t r y N a m e > S t u d e n t   V i d e o   S l i d e   2 0 0 : 0 0 : 1 9 . 6 < / B o o k M a r k E n t r y N a m e > < B o o k M a r k E x i t N a m e > S t u d e n t   V i d e o   S l i d e   2 0 0 : 0 0 : 2 7 . 9 < / B o o k M a r k E x i t N a m e > < B o o k M a r k E n t r y P o s i t i o n > 1 9 6 7 0 < / B o o k M a r k E n t r y P o s i t i o n > < B o o k M a r k E x i t P o s i t i o n > 2 7 9 2 0 < / 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I n t e r n a l I d > 0 c 7 2 e c c 4 - 9 b 5 e - 4 8 f c - 8 4 0 0 - 3 d e 9 1 d 4 9 0 e d 5 < / I n t e r n a l I d > < N a m e > S t u d e n t   V i d e o   S l i d e   2 O r y o u c a n 0 0 : 0 0 : 2 7 . 9 - 0 0 : 0 0 : 3 7 . 6 < / N a m e > < T e x t > O r   y o u   c a n   a c c e s s   t h o u s a n d s   o f   r e s o u r c e s   l i k e   v i d e o s   a n d   f l a s h   c a r d s   i n   t h e   S k i l l s C e n t e r   R e s o u r c e   L i b r a r y . < / T e x t > < B o o k M a r k E n t r y N a m e > S t u d e n t   V i d e o   S l i d e   2 0 0 : 0 0 : 2 7 . 9 < / B o o k M a r k E n t r y N a m e > < B o o k M a r k E x i t N a m e > S t u d e n t   V i d e o   S l i d e   2 0 0 : 0 0 : 3 7 . 6 < / B o o k M a r k E x i t N a m e > < B o o k M a r k E n t r y P o s i t i o n > 2 7 9 2 0 < / B o o k M a r k E n t r y P o s i t i o n > < B o o k M a r k E x i t P o s i t i o n > 3 7 6 0 0 < / 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I n t e r n a l I d > f f 8 4 0 b b 3 - d 3 b 5 - 4 6 0 8 - 8 e 7 1 - 8 a b f b 0 5 7 5 5 2 3 < / I n t e r n a l I d > < N a m e > S t u d e n t   V i d e o   S l i d e   2 T h e p e r s o n a l i z e d f e a t u r e s 0 0 : 0 0 : 3 7 . 6 - 0 0 : 0 0 : 4 7 . 9 < / N a m e > < T e x t > T h e   p e r s o n a l i z e d   f e a t u r e s   s u c h   a s   f a v o r i t e   t u t o r s ,   p r e v i o u s   s e s s i o n   r e v i e w s   a n d   a   v i r t u a l   l o c k e r   m a k e   s t u d y i n g   s o   m u c h   e a s i e r . < / T e x t > < B o o k M a r k E n t r y N a m e > S t u d e n t   V i d e o   S l i d e   2 0 0 : 0 0 : 3 7 . 6 < / B o o k M a r k E n t r y N a m e > < B o o k M a r k E x i t N a m e > S t u d e n t   V i d e o   S l i d e   2 0 0 : 0 0 : 4 7 . 9 < / B o o k M a r k E x i t N a m e > < B o o k M a r k E n t r y P o s i t i o n > 3 7 6 0 0 < / B o o k M a r k E n t r y P o s i t i o n > < B o o k M a r k E x i t P o s i t i o n > 4 7 9 4 0 < / 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I n t e r n a l I d > a d 9 4 d f a 3 - 1 0 9 f - 4 1 6 6 - a 7 d 4 - b f 1 b e 8 b 5 e 0 a 9 < / I n t e r n a l I d > < N a m e > S t u d e n t   V i d e o   S l i d e   2 T h e n , t o t o p 0 0 : 0 0 : 4 7 . 9 - 0 0 : 0 0 : 5 4 . 9 < / N a m e > < T e x t > T h e n ,   t o   t o p   i t   a l l   o f f ,   a l l   o f   t h i s   i s   a v a i l a b l e   t h r o u g h   a n y   m o b i l e   d e v i c e . < / T e x t > < B o o k M a r k E n t r y N a m e > S t u d e n t   V i d e o   S l i d e   2 0 0 : 0 0 : 4 7 . 9 < / B o o k M a r k E n t r y N a m e > < B o o k M a r k E x i t N a m e > S t u d e n t   V i d e o   S l i d e   2 0 0 : 0 0 : 5 4 . 9 < / B o o k M a r k E x i t N a m e > < B o o k M a r k E n t r y P o s i t i o n > 4 7 9 4 0 < / B o o k M a r k E n t r y P o s i t i o n > < B o o k M a r k E x i t P o s i t i o n > 5 4 9 0 0 < / 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s > < / C a p t i o n I t e m s L i s t > 
</file>

<file path=customXml/item8.xml>��< ? x m l   v e r s i o n = " 1 . 0 "   e n c o d i n g = " u t f - 1 6 " ? > < C a p t i o n I t e m s L i s t   x m l n s : x s d = " h t t p : / / w w w . w 3 . o r g / 2 0 0 1 / X M L S c h e m a "   x m l n s : x s i = " h t t p : / / w w w . w 3 . o r g / 2 0 0 1 / X M L S c h e m a - i n s t a n c e " > < I d > 5 d 6 c e 7 e 5 - e 0 0 8 - 4 a 6 d - a 3 8 7 - f 0 a b 4 1 c 5 1 4 4 9 < / I d > < C a p t i o n I t e m s > < C a p t i o n I t e m > < I n t e r n a l I d > 4 4 6 6 8 2 7 5 - 6 3 5 8 - 4 d 6 7 - b 7 a 5 - d 4 f 4 0 0 4 d 6 5 6 3 < / I n t e r n a l I d > < N a m e > S t u d e n t   V i d e o   1 T u t o r . c o m t h r o u g h y o u r 0 0 : 0 0 : 0 0 . 0 - 0 0 : 0 0 : 1 0 . 1 < / N a m e > < T e x t > T u t o r . c o m   t h r o u g h   y o u r   l i b r a r y   i s   d e s i g n e d   s o   t h a t   s t u d e n t s   o f   a l l   a g e s   c a n   g e t   t h e i r   s c h o o l w o r k   d o n e   a n d   g e t   b a c k   t o   l i f e ! < / T e x t > < B o o k M a r k E n t r y N a m e > S t u d e n t   V i d e o   1 0 0 : 0 0 : 0 0 . 0 < / B o o k M a r k E n t r y N a m e > < B o o k M a r k E x i t N a m e > S t u d e n t   V i d e o   1 0 0 : 0 0 : 1 0 . 1 < / B o o k M a r k E x i t N a m e > < B o o k M a r k E n t r y P o s i t i o n > 0 < / B o o k M a r k E n t r y P o s i t i o n > < B o o k M a r k E x i t P o s i t i o n > 1 0 1 0 0 < / B o o k M a r k E x i t P o s i t i o n > < I s E x i t P o s i t i o n D e r i v e d > f a l s e < / I s E x i t P o s i t i o n D e r i v e d > < C a p t i o n S t y l e > < F o n t N a m e > C a l i b r i < / F o n t N a m e > < F o n t S t y l e > R e g u l a r < / F o n t S t y l e > < T e x t A l i g n S t y l e P r o p e r t y > l e f t < / T e x t A l i g n S t y l e P r o p e r t y > < F o n t C o l o r I n t e g e r > 0 < / F o n t C o l o r I n t e g e r > < B a c k g r o u n d C o l o r I n t e g e r > 1 6 7 7 7 2 1 5 < / B a c k g r o u n d C o l o r I n t e g e r > < C a p t i o n L o c a t i o n > S l i d e B o t t o m < / C a p t i o n L o c a t i o n > < F o n t S i z e > < V a l u e > 1 4 < / V a l u e > < U n i t > P o i n t < / U n i t > < / F o n t S i z e > < / C a p t i o n S t y l e > < / C a p t i o n I t e m > < / C a p t i o n I t e m s > < / C a p t i o n I t e m s L i s t > 
</file>

<file path=customXml/item9.xml>��< ? x m l   v e r s i o n = " 1 . 0 "   e n c o d i n g = " u t f - 1 6 " ? > < C a p t i o n I t e m s L i s t   x m l n s : x s d = " h t t p : / / w w w . w 3 . o r g / 2 0 0 1 / X M L S c h e m a "   x m l n s : x s i = " h t t p : / / w w w . w 3 . o r g / 2 0 0 1 / X M L S c h e m a - i n s t a n c e " > < I d > f 6 3 8 b 2 1 7 - 7 7 2 4 - 4 3 0 3 - 9 9 7 3 - 6 0 c c d 1 0 c 0 3 c f < / I d > < C a p t i o n I t e m s > < C a p t i o n I t e m > < I n t e r n a l I d > c 3 5 a 6 3 2 7 - b c b e - 4 4 a 3 - 9 6 1 0 - 9 8 c 9 b 1 9 a c a 8 0 < / I n t e r n a l I d > < N a m e > D e m o   S l i d e   1 W e l c o m e t o o u r 0 0 : 0 0 : 0 0 . 0 - 0 0 : 0 0 : 0 5 . 7 < / N a m e > < T e x t > W e l c o m e   t o   o u r   d e m o n s t r a t i o n   o f   t h e   T u t o r . c o m   o n l i n e   c l a s s r o o m ! < / T e x t > < B o o k M a r k E n t r y N a m e > D e m o   S l i d e   1 0 0 : 0 0 : 0 0 . 0 < / B o o k M a r k E n t r y N a m e > < B o o k M a r k E x i t N a m e > D e m o   S l i d e   1 0 0 : 0 0 : 0 5 . 7 < / B o o k M a r k E x i t N a m e > < B o o k M a r k E n t r y P o s i t i o n > 0 < / B o o k M a r k E n t r y P o s i t i o n > < B o o k M a r k E x i t P o s i t i o n > 5 7 2 0 < / B o o k M a r k E x i t P o s i t i o n > < I s E x i t P o s i t i o n D e r i v e d > f a l s e < / I s E x i t P o s i t i o n D e r i v e d > < C a p t i o n S t y l e > < F o n t N a m e > C a l i b r i < / F o n t N a m e > < F o n t S t y l e > R e g u l a r < / F o n t S t y l e > < T e x t A l i g n S t y l e P r o p e r t y > l e f t < / T e x t A l i g n S t y l e P r o p e r t y > < F o n t C o l o r I n t e g e r > 0 < / F o n t C o l o r I n t e g e r > < B a c k g r o u n d C o l o r I n t e g e r > 1 3 9 4 7 8 5 7 < / B a c k g r o u n d C o l o r I n t e g e r > < C a p t i o n L o c a t i o n > S l i d e B o t t o m < / C a p t i o n L o c a t i o n > < F o n t S i z e > < V a l u e > 1 4 < / V a l u e > < U n i t > P o i n t < / U n i t > < / F o n t S i z e > < / C a p t i o n S t y l e > < / C a p t i o n I t e m > < C a p t i o n I t e m > < I n t e r n a l I d > b d f 2 a 1 4 5 - 5 4 4 7 - 4 1 5 7 - b e d 3 - 3 9 1 6 7 b f d a 1 5 f < / I n t e r n a l I d > < N a m e > D e m o   S l i d e   1 T h a n k y o u s o 0 0 : 0 0 : 0 5 . 7 - 0 0 : 0 0 : 1 0 . 8 < / N a m e > < T e x t > T h a n k   y o u   s o   m u c h   f o r   y o u r   i n t e r e s t   i n   T u t o r . c o m   f o r   y o u r   c o m m u n i t y . < / T e x t > < B o o k M a r k E n t r y N a m e > D e m o   S l i d e   1 0 0 : 0 0 : 0 5 . 7 < / B o o k M a r k E n t r y N a m e > < B o o k M a r k E x i t N a m e > D e m o   S l i d e   1 0 0 : 0 0 : 1 0 . 8 < / B o o k M a r k E x i t N a m e > < B o o k M a r k E n t r y P o s i t i o n > 5 7 2 0 < / B o o k M a r k E n t r y P o s i t i o n > < B o o k M a r k E x i t P o s i t i o n > 1 0 8 1 0 < / B o o k M a r k E x i t P o s i t i o n > < I s E x i t P o s i t i o n D e r i v e d > f a l s e < / I s E x i t P o s i t i o n D e r i v e d > < C a p t i o n S t y l e > < F o n t N a m e > C a l i b r i < / F o n t N a m e > < F o n t S t y l e > R e g u l a r < / F o n t S t y l e > < T e x t A l i g n S t y l e P r o p e r t y > l e f t < / T e x t A l i g n S t y l e P r o p e r t y > < F o n t C o l o r I n t e g e r > 0 < / F o n t C o l o r I n t e g e r > < B a c k g r o u n d C o l o r I n t e g e r > 1 3 9 4 7 8 5 7 < / B a c k g r o u n d C o l o r I n t e g e r > < C a p t i o n L o c a t i o n > S l i d e B o t t o m < / C a p t i o n L o c a t i o n > < F o n t S i z e > < V a l u e > 1 4 < / V a l u e > < U n i t > P o i n t < / U n i t > < / F o n t S i z e > < / C a p t i o n S t y l e > < / C a p t i o n I t e m > < C a p t i o n I t e m > < I n t e r n a l I d > 5 7 8 5 f 8 e 6 - 7 7 d f - 4 5 7 1 - a 0 2 d - b 2 f e f 5 5 1 2 8 b 4 < / I n t e r n a l I d > < N a m e > D e m o   S l i d e   1 O u r u s e r - f r i e n d l y , o n l i n e 0 0 : 0 0 : 1 0 . 8 - 0 0 : 0 0 : 1 9 . 7 < / N a m e > < T e x t > O u r   u s e r - f r i e n d l y ,   o n l i n e   c l a s s r o o m   w i l l   m a k e   i t   e a s y   f o r   y o u r   p a t r o n s   t o   g e t   t h e   e d u c a t i o n a l   s u p p o r t   t h e y   n e e d   a n d   d e s e r v e , < / T e x t > < B o o k M a r k E n t r y N a m e > D e m o   S l i d e   1 0 0 : 0 0 : 1 0 . 8 < / B o o k M a r k E n t r y N a m e > < B o o k M a r k E x i t N a m e > D e m o   S l i d e   1 0 0 : 0 0 : 1 9 . 7 < / B o o k M a r k E x i t N a m e > < B o o k M a r k E n t r y P o s i t i o n > 1 0 8 1 0 < / B o o k M a r k E n t r y P o s i t i o n > < B o o k M a r k E x i t P o s i t i o n > 1 9 7 0 0 < / B o o k M a r k E x i t P o s i t i o n > < I s E x i t P o s i t i o n D e r i v e d > f a l s e < / I s E x i t P o s i t i o n D e r i v e d > < C a p t i o n S t y l e > < F o n t N a m e > C a l i b r i < / F o n t N a m e > < F o n t S t y l e > R e g u l a r < / F o n t S t y l e > < T e x t A l i g n S t y l e P r o p e r t y > l e f t < / T e x t A l i g n S t y l e P r o p e r t y > < F o n t C o l o r I n t e g e r > 0 < / F o n t C o l o r I n t e g e r > < B a c k g r o u n d C o l o r I n t e g e r > 1 3 9 4 7 8 5 7 < / B a c k g r o u n d C o l o r I n t e g e r > < C a p t i o n L o c a t i o n > S l i d e B o t t o m < / C a p t i o n L o c a t i o n > < F o n t S i z e > < V a l u e > 1 4 < / V a l u e > < U n i t > P o i n t < / U n i t > < / F o n t S i z e > < / C a p t i o n S t y l e > < / C a p t i o n I t e m > < C a p t i o n I t e m > < I n t e r n a l I d > 0 1 e 2 f c d a - 6 c 1 7 - 4 2 0 0 - b a 2 1 - 0 b 5 3 7 b c 5 b 6 f 7 < / I n t e r n a l I d > < N a m e > D e m o   S l i d e   1 w h e t h e r t h e y a r e 0 0 : 0 0 : 1 9 . 7 - 0 0 : 0 0 : 2 4 . 7 < / N a m e > < T e x t > w h e t h e r   t h e y   a r e   i n   t h e   l i b r a r y ,   a t   h o m e   o r   o n   t h e   g o . < / T e x t > < B o o k M a r k E n t r y N a m e > D e m o   S l i d e   1 0 0 : 0 0 : 1 9 . 7 < / B o o k M a r k E n t r y N a m e > < B o o k M a r k E x i t N a m e > D e m o   S l i d e   1 0 0 : 0 0 : 2 4 . 7 < / B o o k M a r k E x i t N a m e > < B o o k M a r k E n t r y P o s i t i o n > 1 9 7 0 0 < / B o o k M a r k E n t r y P o s i t i o n > < B o o k M a r k E x i t P o s i t i o n > 2 4 7 0 0 < / B o o k M a r k E x i t P o s i t i o n > < I s E x i t P o s i t i o n D e r i v e d > f a l s e < / I s E x i t P o s i t i o n D e r i v e d > < C a p t i o n S t y l e > < F o n t N a m e > C a l i b r i < / F o n t N a m e > < F o n t S t y l e > R e g u l a r < / F o n t S t y l e > < T e x t A l i g n S t y l e P r o p e r t y > l e f t < / T e x t A l i g n S t y l e P r o p e r t y > < F o n t C o l o r I n t e g e r > 0 < / F o n t C o l o r I n t e g e r > < B a c k g r o u n d C o l o r I n t e g e r > 1 3 9 4 7 8 5 7 < / B a c k g r o u n d C o l o r I n t e g e r > < C a p t i o n L o c a t i o n > S l i d e B o t t o m < / C a p t i o n L o c a t i o n > < F o n t S i z e > < V a l u e > 1 4 < / V a l u e > < U n i t > P o i n t < / U n i t > < / F o n t S i z e > < / C a p t i o n S t y l e > < / C a p t i o n I t e m > < / C a p t i o n I t e m s > < / C a p t i o n I t e m s L i s t > 
</file>

<file path=customXml/itemProps1.xml><?xml version="1.0" encoding="utf-8"?>
<ds:datastoreItem xmlns:ds="http://schemas.openxmlformats.org/officeDocument/2006/customXml" ds:itemID="{534A4FF6-6E29-49A1-A3F6-F4B5E82C01B1}">
  <ds:schemaRefs>
    <ds:schemaRef ds:uri="http://www.w3.org/2001/XMLSchema"/>
  </ds:schemaRefs>
</ds:datastoreItem>
</file>

<file path=customXml/itemProps10.xml><?xml version="1.0" encoding="utf-8"?>
<ds:datastoreItem xmlns:ds="http://schemas.openxmlformats.org/officeDocument/2006/customXml" ds:itemID="{07AB05F9-22F0-4FF5-A27B-4CA62340FD61}">
  <ds:schemaRefs>
    <ds:schemaRef ds:uri="http://www.w3.org/2001/XMLSchema"/>
  </ds:schemaRefs>
</ds:datastoreItem>
</file>

<file path=customXml/itemProps11.xml><?xml version="1.0" encoding="utf-8"?>
<ds:datastoreItem xmlns:ds="http://schemas.openxmlformats.org/officeDocument/2006/customXml" ds:itemID="{676428FA-4D8F-484F-A02E-87F240B0F036}">
  <ds:schemaRefs>
    <ds:schemaRef ds:uri="http://www.w3.org/2001/XMLSchema"/>
  </ds:schemaRefs>
</ds:datastoreItem>
</file>

<file path=customXml/itemProps12.xml><?xml version="1.0" encoding="utf-8"?>
<ds:datastoreItem xmlns:ds="http://schemas.openxmlformats.org/officeDocument/2006/customXml" ds:itemID="{CFCA497B-B063-475B-8901-A9F0126ED40B}">
  <ds:schemaRefs>
    <ds:schemaRef ds:uri="http://www.w3.org/2001/XMLSchema"/>
  </ds:schemaRefs>
</ds:datastoreItem>
</file>

<file path=customXml/itemProps13.xml><?xml version="1.0" encoding="utf-8"?>
<ds:datastoreItem xmlns:ds="http://schemas.openxmlformats.org/officeDocument/2006/customXml" ds:itemID="{FFF972E5-D1D9-4ABA-84A1-F8C963985B26}">
  <ds:schemaRefs>
    <ds:schemaRef ds:uri="http://www.w3.org/2001/XMLSchema"/>
  </ds:schemaRefs>
</ds:datastoreItem>
</file>

<file path=customXml/itemProps14.xml><?xml version="1.0" encoding="utf-8"?>
<ds:datastoreItem xmlns:ds="http://schemas.openxmlformats.org/officeDocument/2006/customXml" ds:itemID="{6B448378-9F8B-41E6-BF24-ED67BD2F1276}">
  <ds:schemaRefs>
    <ds:schemaRef ds:uri="http://www.w3.org/2001/XMLSchema"/>
  </ds:schemaRefs>
</ds:datastoreItem>
</file>

<file path=customXml/itemProps15.xml><?xml version="1.0" encoding="utf-8"?>
<ds:datastoreItem xmlns:ds="http://schemas.openxmlformats.org/officeDocument/2006/customXml" ds:itemID="{5B56CCF3-A2FD-4FE8-A092-27E8A1DE4621}">
  <ds:schemaRefs>
    <ds:schemaRef ds:uri="http://www.w3.org/2001/XMLSchema"/>
  </ds:schemaRefs>
</ds:datastoreItem>
</file>

<file path=customXml/itemProps16.xml><?xml version="1.0" encoding="utf-8"?>
<ds:datastoreItem xmlns:ds="http://schemas.openxmlformats.org/officeDocument/2006/customXml" ds:itemID="{33A49880-F7B0-403C-ABFF-D0750B722C28}">
  <ds:schemaRefs>
    <ds:schemaRef ds:uri="http://www.w3.org/2001/XMLSchema"/>
  </ds:schemaRefs>
</ds:datastoreItem>
</file>

<file path=customXml/itemProps17.xml><?xml version="1.0" encoding="utf-8"?>
<ds:datastoreItem xmlns:ds="http://schemas.openxmlformats.org/officeDocument/2006/customXml" ds:itemID="{A05D55B9-02DF-402F-BCD1-F2DCEB0D47E7}">
  <ds:schemaRefs>
    <ds:schemaRef ds:uri="http://www.w3.org/2001/XMLSchema"/>
  </ds:schemaRefs>
</ds:datastoreItem>
</file>

<file path=customXml/itemProps18.xml><?xml version="1.0" encoding="utf-8"?>
<ds:datastoreItem xmlns:ds="http://schemas.openxmlformats.org/officeDocument/2006/customXml" ds:itemID="{FF24ADD3-E037-4F45-9C86-AE551E8D6F10}">
  <ds:schemaRefs>
    <ds:schemaRef ds:uri="http://www.w3.org/2001/XMLSchema"/>
  </ds:schemaRefs>
</ds:datastoreItem>
</file>

<file path=customXml/itemProps19.xml><?xml version="1.0" encoding="utf-8"?>
<ds:datastoreItem xmlns:ds="http://schemas.openxmlformats.org/officeDocument/2006/customXml" ds:itemID="{EECEA847-2317-4C4D-9E9E-3268E69E66C0}">
  <ds:schemaRefs>
    <ds:schemaRef ds:uri="http://www.w3.org/2001/XMLSchema"/>
  </ds:schemaRefs>
</ds:datastoreItem>
</file>

<file path=customXml/itemProps2.xml><?xml version="1.0" encoding="utf-8"?>
<ds:datastoreItem xmlns:ds="http://schemas.openxmlformats.org/officeDocument/2006/customXml" ds:itemID="{38D07D3C-8DC7-4D22-80B0-0291B28DEA2F}">
  <ds:schemaRefs>
    <ds:schemaRef ds:uri="http://www.w3.org/2001/XMLSchema"/>
  </ds:schemaRefs>
</ds:datastoreItem>
</file>

<file path=customXml/itemProps20.xml><?xml version="1.0" encoding="utf-8"?>
<ds:datastoreItem xmlns:ds="http://schemas.openxmlformats.org/officeDocument/2006/customXml" ds:itemID="{12A006E7-7229-4881-AF9B-2302B065102E}">
  <ds:schemaRefs>
    <ds:schemaRef ds:uri="http://www.w3.org/2001/XMLSchema"/>
  </ds:schemaRefs>
</ds:datastoreItem>
</file>

<file path=customXml/itemProps21.xml><?xml version="1.0" encoding="utf-8"?>
<ds:datastoreItem xmlns:ds="http://schemas.openxmlformats.org/officeDocument/2006/customXml" ds:itemID="{CF7B1F0D-2B86-4D83-8E8C-762DAC4C6F64}">
  <ds:schemaRefs>
    <ds:schemaRef ds:uri="http://www.w3.org/2001/XMLSchema"/>
  </ds:schemaRefs>
</ds:datastoreItem>
</file>

<file path=customXml/itemProps22.xml><?xml version="1.0" encoding="utf-8"?>
<ds:datastoreItem xmlns:ds="http://schemas.openxmlformats.org/officeDocument/2006/customXml" ds:itemID="{A79231E4-34FC-4294-A23F-AEFCC2953C0B}">
  <ds:schemaRefs>
    <ds:schemaRef ds:uri="http://www.w3.org/2001/XMLSchema"/>
  </ds:schemaRefs>
</ds:datastoreItem>
</file>

<file path=customXml/itemProps23.xml><?xml version="1.0" encoding="utf-8"?>
<ds:datastoreItem xmlns:ds="http://schemas.openxmlformats.org/officeDocument/2006/customXml" ds:itemID="{79CE04C9-C250-4388-83AA-22E6A66D3811}">
  <ds:schemaRefs>
    <ds:schemaRef ds:uri="http://www.w3.org/2001/XMLSchema"/>
  </ds:schemaRefs>
</ds:datastoreItem>
</file>

<file path=customXml/itemProps24.xml><?xml version="1.0" encoding="utf-8"?>
<ds:datastoreItem xmlns:ds="http://schemas.openxmlformats.org/officeDocument/2006/customXml" ds:itemID="{B7B02F42-2EBA-4A3A-B5EC-216ECF4122B4}">
  <ds:schemaRefs>
    <ds:schemaRef ds:uri="http://www.w3.org/2001/XMLSchema"/>
  </ds:schemaRefs>
</ds:datastoreItem>
</file>

<file path=customXml/itemProps25.xml><?xml version="1.0" encoding="utf-8"?>
<ds:datastoreItem xmlns:ds="http://schemas.openxmlformats.org/officeDocument/2006/customXml" ds:itemID="{F9410059-7330-4669-86B8-7CC777F8B691}">
  <ds:schemaRefs>
    <ds:schemaRef ds:uri="http://www.w3.org/2001/XMLSchema"/>
  </ds:schemaRefs>
</ds:datastoreItem>
</file>

<file path=customXml/itemProps26.xml><?xml version="1.0" encoding="utf-8"?>
<ds:datastoreItem xmlns:ds="http://schemas.openxmlformats.org/officeDocument/2006/customXml" ds:itemID="{91FC93E3-3131-4B70-8C27-9AC9FAFB4336}">
  <ds:schemaRefs>
    <ds:schemaRef ds:uri="http://www.w3.org/2001/XMLSchema"/>
  </ds:schemaRefs>
</ds:datastoreItem>
</file>

<file path=customXml/itemProps27.xml><?xml version="1.0" encoding="utf-8"?>
<ds:datastoreItem xmlns:ds="http://schemas.openxmlformats.org/officeDocument/2006/customXml" ds:itemID="{92A04265-1EF6-41E5-8053-9533B0E9C4CF}">
  <ds:schemaRefs>
    <ds:schemaRef ds:uri="http://www.w3.org/2001/XMLSchema"/>
  </ds:schemaRefs>
</ds:datastoreItem>
</file>

<file path=customXml/itemProps28.xml><?xml version="1.0" encoding="utf-8"?>
<ds:datastoreItem xmlns:ds="http://schemas.openxmlformats.org/officeDocument/2006/customXml" ds:itemID="{360B06B5-35C9-41D5-A8E4-90865633F8B6}">
  <ds:schemaRefs>
    <ds:schemaRef ds:uri="http://www.w3.org/2001/XMLSchema"/>
  </ds:schemaRefs>
</ds:datastoreItem>
</file>

<file path=customXml/itemProps29.xml><?xml version="1.0" encoding="utf-8"?>
<ds:datastoreItem xmlns:ds="http://schemas.openxmlformats.org/officeDocument/2006/customXml" ds:itemID="{F3004072-1445-4453-B4A7-E50116D5F72C}">
  <ds:schemaRefs>
    <ds:schemaRef ds:uri="http://www.w3.org/2001/XMLSchema"/>
  </ds:schemaRefs>
</ds:datastoreItem>
</file>

<file path=customXml/itemProps3.xml><?xml version="1.0" encoding="utf-8"?>
<ds:datastoreItem xmlns:ds="http://schemas.openxmlformats.org/officeDocument/2006/customXml" ds:itemID="{4A154586-A36D-43F6-81FD-056D3901526E}">
  <ds:schemaRefs>
    <ds:schemaRef ds:uri="http://www.w3.org/2001/XMLSchema"/>
  </ds:schemaRefs>
</ds:datastoreItem>
</file>

<file path=customXml/itemProps30.xml><?xml version="1.0" encoding="utf-8"?>
<ds:datastoreItem xmlns:ds="http://schemas.openxmlformats.org/officeDocument/2006/customXml" ds:itemID="{E9AB9AAA-90FD-4C17-A5DA-B33C68BFB205}">
  <ds:schemaRefs>
    <ds:schemaRef ds:uri="http://www.w3.org/2001/XMLSchema"/>
  </ds:schemaRefs>
</ds:datastoreItem>
</file>

<file path=customXml/itemProps31.xml><?xml version="1.0" encoding="utf-8"?>
<ds:datastoreItem xmlns:ds="http://schemas.openxmlformats.org/officeDocument/2006/customXml" ds:itemID="{AE73E24D-E73A-4AF5-BC1B-6B244F8BAD54}">
  <ds:schemaRefs>
    <ds:schemaRef ds:uri="http://www.w3.org/2001/XMLSchema"/>
  </ds:schemaRefs>
</ds:datastoreItem>
</file>

<file path=customXml/itemProps32.xml><?xml version="1.0" encoding="utf-8"?>
<ds:datastoreItem xmlns:ds="http://schemas.openxmlformats.org/officeDocument/2006/customXml" ds:itemID="{B2505144-E6F7-4296-B327-7E1DA1ADF571}">
  <ds:schemaRefs>
    <ds:schemaRef ds:uri="http://www.w3.org/2001/XMLSchema"/>
  </ds:schemaRefs>
</ds:datastoreItem>
</file>

<file path=customXml/itemProps4.xml><?xml version="1.0" encoding="utf-8"?>
<ds:datastoreItem xmlns:ds="http://schemas.openxmlformats.org/officeDocument/2006/customXml" ds:itemID="{71D5F9C7-7073-4A37-A639-4C3962C3C3CC}">
  <ds:schemaRefs>
    <ds:schemaRef ds:uri="http://www.w3.org/2001/XMLSchema"/>
  </ds:schemaRefs>
</ds:datastoreItem>
</file>

<file path=customXml/itemProps5.xml><?xml version="1.0" encoding="utf-8"?>
<ds:datastoreItem xmlns:ds="http://schemas.openxmlformats.org/officeDocument/2006/customXml" ds:itemID="{188BED39-89D9-4081-BE28-A7F06C9BB37F}">
  <ds:schemaRefs>
    <ds:schemaRef ds:uri="http://www.w3.org/2001/XMLSchema"/>
  </ds:schemaRefs>
</ds:datastoreItem>
</file>

<file path=customXml/itemProps6.xml><?xml version="1.0" encoding="utf-8"?>
<ds:datastoreItem xmlns:ds="http://schemas.openxmlformats.org/officeDocument/2006/customXml" ds:itemID="{5310EDDB-CC67-42F9-9EE8-A32B28E70A31}">
  <ds:schemaRefs>
    <ds:schemaRef ds:uri="http://www.w3.org/2001/XMLSchema"/>
  </ds:schemaRefs>
</ds:datastoreItem>
</file>

<file path=customXml/itemProps7.xml><?xml version="1.0" encoding="utf-8"?>
<ds:datastoreItem xmlns:ds="http://schemas.openxmlformats.org/officeDocument/2006/customXml" ds:itemID="{6020FFAD-4590-4759-A47D-BFF17386A416}">
  <ds:schemaRefs>
    <ds:schemaRef ds:uri="http://www.w3.org/2001/XMLSchema"/>
  </ds:schemaRefs>
</ds:datastoreItem>
</file>

<file path=customXml/itemProps8.xml><?xml version="1.0" encoding="utf-8"?>
<ds:datastoreItem xmlns:ds="http://schemas.openxmlformats.org/officeDocument/2006/customXml" ds:itemID="{234FFDE1-200B-4E45-9934-CD0330802529}">
  <ds:schemaRefs>
    <ds:schemaRef ds:uri="http://www.w3.org/2001/XMLSchema"/>
  </ds:schemaRefs>
</ds:datastoreItem>
</file>

<file path=customXml/itemProps9.xml><?xml version="1.0" encoding="utf-8"?>
<ds:datastoreItem xmlns:ds="http://schemas.openxmlformats.org/officeDocument/2006/customXml" ds:itemID="{ADD03F48-FE55-473A-B534-999D38F6A0B2}">
  <ds:schemaRef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8704</TotalTime>
  <Words>2315</Words>
  <Application>Microsoft Office PowerPoint</Application>
  <PresentationFormat>On-screen Show (4:3)</PresentationFormat>
  <Paragraphs>148</Paragraphs>
  <Slides>14</Slides>
  <Notes>14</Notes>
  <HiddenSlides>0</HiddenSlides>
  <MMClips>14</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TUTOR.COM ONLINE CLASSROOM</vt:lpstr>
      <vt:lpstr>QUICK INTRO</vt:lpstr>
      <vt:lpstr>OPTIONAL ACCOUNTS</vt:lpstr>
      <vt:lpstr>24/7 RESUME &amp; WRITING REVIEW</vt:lpstr>
      <vt:lpstr>ASSESSMENT QUIZZES</vt:lpstr>
      <vt:lpstr>EXTRA FEATURES!</vt:lpstr>
      <vt:lpstr>RESOURCES &amp; CONTENT</vt:lpstr>
      <vt:lpstr>GET A TUTOR!</vt:lpstr>
      <vt:lpstr>ENGAGING CLASSROOM</vt:lpstr>
      <vt:lpstr>RESOURCE SHARING</vt:lpstr>
      <vt:lpstr>FILE SHARING</vt:lpstr>
      <vt:lpstr>COLLECTING OUTCOMES</vt:lpstr>
      <vt:lpstr>TRANSCRIPT REVIEW</vt:lpstr>
      <vt:lpstr>GET YOUR SCHOOL WORK DONE!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Tutor.com for  Sacramento Public Library</dc:title>
  <dc:creator>DelRosario, Susan</dc:creator>
  <cp:lastModifiedBy>Windows User</cp:lastModifiedBy>
  <cp:revision>267</cp:revision>
  <dcterms:created xsi:type="dcterms:W3CDTF">2014-04-07T16:19:51Z</dcterms:created>
  <dcterms:modified xsi:type="dcterms:W3CDTF">2016-08-12T19:14:52Z</dcterms:modified>
</cp:coreProperties>
</file>